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jpg" ContentType="image/jpeg"/>
  <Override PartName="/ppt/notesSlides/notesSlide4.xml" ContentType="application/vnd.openxmlformats-officedocument.presentationml.notesSlide+xml"/>
  <Override PartName="/ppt/media/image1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34"/>
  </p:notesMasterIdLst>
  <p:sldIdLst>
    <p:sldId id="256" r:id="rId3"/>
    <p:sldId id="257" r:id="rId4"/>
    <p:sldId id="278" r:id="rId5"/>
    <p:sldId id="279" r:id="rId6"/>
    <p:sldId id="259" r:id="rId7"/>
    <p:sldId id="281" r:id="rId8"/>
    <p:sldId id="283" r:id="rId9"/>
    <p:sldId id="284" r:id="rId10"/>
    <p:sldId id="285" r:id="rId11"/>
    <p:sldId id="286" r:id="rId12"/>
    <p:sldId id="282" r:id="rId13"/>
    <p:sldId id="291" r:id="rId14"/>
    <p:sldId id="292" r:id="rId15"/>
    <p:sldId id="293" r:id="rId16"/>
    <p:sldId id="295" r:id="rId17"/>
    <p:sldId id="296" r:id="rId18"/>
    <p:sldId id="299" r:id="rId19"/>
    <p:sldId id="290" r:id="rId20"/>
    <p:sldId id="298" r:id="rId21"/>
    <p:sldId id="300" r:id="rId22"/>
    <p:sldId id="288" r:id="rId23"/>
    <p:sldId id="301" r:id="rId24"/>
    <p:sldId id="302" r:id="rId25"/>
    <p:sldId id="303" r:id="rId26"/>
    <p:sldId id="304" r:id="rId27"/>
    <p:sldId id="287" r:id="rId28"/>
    <p:sldId id="305" r:id="rId29"/>
    <p:sldId id="306" r:id="rId30"/>
    <p:sldId id="307" r:id="rId31"/>
    <p:sldId id="297" r:id="rId32"/>
    <p:sldId id="275" r:id="rId33"/>
  </p:sldIdLst>
  <p:sldSz cx="12192000" cy="6858000"/>
  <p:notesSz cx="6858000" cy="9144000"/>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2" algn="l" defTabSz="914355" rtl="0" eaLnBrk="1" latinLnBrk="0" hangingPunct="1">
      <a:defRPr sz="1800" kern="1200">
        <a:solidFill>
          <a:schemeClr val="tx1"/>
        </a:solidFill>
        <a:latin typeface="+mn-lt"/>
        <a:ea typeface="+mn-ea"/>
        <a:cs typeface="+mn-cs"/>
      </a:defRPr>
    </a:lvl8pPr>
    <a:lvl9pPr marL="3657419"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B954"/>
    <a:srgbClr val="0B4821"/>
    <a:srgbClr val="208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00" autoAdjust="0"/>
    <p:restoredTop sz="64624"/>
  </p:normalViewPr>
  <p:slideViewPr>
    <p:cSldViewPr snapToGrid="0" snapToObjects="1">
      <p:cViewPr varScale="1">
        <p:scale>
          <a:sx n="102" d="100"/>
          <a:sy n="102" d="100"/>
        </p:scale>
        <p:origin x="21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DB954"/>
                </a:solidFill>
                <a:latin typeface="+mn-lt"/>
                <a:ea typeface="+mn-ea"/>
                <a:cs typeface="+mn-cs"/>
              </a:defRPr>
            </a:pPr>
            <a:r>
              <a:rPr lang="en-US" sz="2800" dirty="0">
                <a:solidFill>
                  <a:srgbClr val="1DB954"/>
                </a:solidFill>
              </a:rPr>
              <a:t>Car</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1DB954"/>
              </a:solidFill>
              <a:latin typeface="+mn-lt"/>
              <a:ea typeface="+mn-ea"/>
              <a:cs typeface="+mn-cs"/>
            </a:defRPr>
          </a:pPr>
          <a:endParaRPr lang="en-US"/>
        </a:p>
      </c:txPr>
    </c:title>
    <c:autoTitleDeleted val="0"/>
    <c:plotArea>
      <c:layout/>
      <c:pieChart>
        <c:varyColors val="1"/>
        <c:ser>
          <c:idx val="0"/>
          <c:order val="0"/>
          <c:tx>
            <c:strRef>
              <c:f>Sheet2!$B$1</c:f>
              <c:strCache>
                <c:ptCount val="1"/>
                <c:pt idx="0">
                  <c:v>Car</c:v>
                </c:pt>
              </c:strCache>
            </c:strRef>
          </c:tx>
          <c:spPr>
            <a:solidFill>
              <a:schemeClr val="bg1"/>
            </a:solidFill>
          </c:spPr>
          <c:dPt>
            <c:idx val="0"/>
            <c:bubble3D val="0"/>
            <c:spPr>
              <a:solidFill>
                <a:srgbClr val="1DB954"/>
              </a:solidFill>
              <a:ln w="19050">
                <a:solidFill>
                  <a:schemeClr val="lt1"/>
                </a:solidFill>
              </a:ln>
              <a:effectLst/>
            </c:spPr>
            <c:extLst>
              <c:ext xmlns:c16="http://schemas.microsoft.com/office/drawing/2014/chart" uri="{C3380CC4-5D6E-409C-BE32-E72D297353CC}">
                <c16:uniqueId val="{00000001-9BDE-2140-BBAB-A95DD8A6ADE2}"/>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2-9BDE-2140-BBAB-A95DD8A6ADE2}"/>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Sheet2!$A$2:$A$3</c:f>
              <c:strCache>
                <c:ptCount val="2"/>
                <c:pt idx="0">
                  <c:v>Yes</c:v>
                </c:pt>
                <c:pt idx="1">
                  <c:v>No</c:v>
                </c:pt>
              </c:strCache>
            </c:strRef>
          </c:cat>
          <c:val>
            <c:numRef>
              <c:f>Sheet2!$B$2:$B$3</c:f>
              <c:numCache>
                <c:formatCode>General</c:formatCode>
                <c:ptCount val="2"/>
                <c:pt idx="0">
                  <c:v>90</c:v>
                </c:pt>
                <c:pt idx="1">
                  <c:v>10</c:v>
                </c:pt>
              </c:numCache>
            </c:numRef>
          </c:val>
          <c:extLst>
            <c:ext xmlns:c16="http://schemas.microsoft.com/office/drawing/2014/chart" uri="{C3380CC4-5D6E-409C-BE32-E72D297353CC}">
              <c16:uniqueId val="{00000000-9BDE-2140-BBAB-A95DD8A6ADE2}"/>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2800" dirty="0">
                <a:solidFill>
                  <a:srgbClr val="1DB954"/>
                </a:solidFill>
              </a:rPr>
              <a:t>Home</a:t>
            </a:r>
            <a:endParaRPr lang="en-US" dirty="0">
              <a:solidFill>
                <a:srgbClr val="1DB954"/>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Home</c:v>
                </c:pt>
              </c:strCache>
            </c:strRef>
          </c:tx>
          <c:dPt>
            <c:idx val="0"/>
            <c:bubble3D val="0"/>
            <c:spPr>
              <a:solidFill>
                <a:srgbClr val="1DB954"/>
              </a:solidFill>
              <a:ln w="19050">
                <a:solidFill>
                  <a:schemeClr val="lt1"/>
                </a:solidFill>
              </a:ln>
              <a:effectLst/>
            </c:spPr>
            <c:extLst>
              <c:ext xmlns:c16="http://schemas.microsoft.com/office/drawing/2014/chart" uri="{C3380CC4-5D6E-409C-BE32-E72D297353CC}">
                <c16:uniqueId val="{00000001-25C6-6D45-BF4A-CC8E9F2FEAFC}"/>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6-25C6-6D45-BF4A-CC8E9F2FEAFC}"/>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2-25C6-6D45-BF4A-CC8E9F2FEAF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2800" dirty="0">
                <a:solidFill>
                  <a:srgbClr val="1DB954"/>
                </a:solidFill>
              </a:rPr>
              <a:t>Complaints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Sheet2!$B$1</c:f>
              <c:strCache>
                <c:ptCount val="1"/>
                <c:pt idx="0">
                  <c:v>Complaints</c:v>
                </c:pt>
              </c:strCache>
            </c:strRef>
          </c:tx>
          <c:spPr>
            <a:solidFill>
              <a:schemeClr val="bg1"/>
            </a:solidFill>
          </c:spPr>
          <c:dPt>
            <c:idx val="0"/>
            <c:bubble3D val="0"/>
            <c:spPr>
              <a:solidFill>
                <a:srgbClr val="1DB954"/>
              </a:solidFill>
              <a:ln w="19050">
                <a:solidFill>
                  <a:schemeClr val="lt1"/>
                </a:solidFill>
              </a:ln>
              <a:effectLst/>
            </c:spPr>
            <c:extLst>
              <c:ext xmlns:c16="http://schemas.microsoft.com/office/drawing/2014/chart" uri="{C3380CC4-5D6E-409C-BE32-E72D297353CC}">
                <c16:uniqueId val="{00000001-9BDE-2140-BBAB-A95DD8A6ADE2}"/>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2-9BDE-2140-BBAB-A95DD8A6ADE2}"/>
              </c:ext>
            </c:extLst>
          </c:dPt>
          <c:dPt>
            <c:idx val="2"/>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1-5601-0344-B3AF-7D182884C4DF}"/>
              </c:ext>
            </c:extLst>
          </c:dPt>
          <c:dPt>
            <c:idx val="3"/>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0-5601-0344-B3AF-7D182884C4DF}"/>
              </c:ext>
            </c:extLst>
          </c:dPt>
          <c:dLbls>
            <c:dLbl>
              <c:idx val="1"/>
              <c:layout>
                <c:manualLayout>
                  <c:x val="-0.21979434447300772"/>
                  <c:y val="-0.13246281401122134"/>
                </c:manualLayout>
              </c:layout>
              <c:showLegendKey val="0"/>
              <c:showVal val="0"/>
              <c:showCatName val="1"/>
              <c:showSerName val="0"/>
              <c:showPercent val="1"/>
              <c:showBubbleSize val="0"/>
              <c:extLst>
                <c:ext xmlns:c15="http://schemas.microsoft.com/office/drawing/2012/chart" uri="{CE6537A1-D6FC-4f65-9D91-7224C49458BB}">
                  <c15:layout>
                    <c:manualLayout>
                      <c:w val="0.34640102827763497"/>
                      <c:h val="0.19939362742484026"/>
                    </c:manualLayout>
                  </c15:layout>
                </c:ext>
                <c:ext xmlns:c16="http://schemas.microsoft.com/office/drawing/2014/chart" uri="{C3380CC4-5D6E-409C-BE32-E72D297353CC}">
                  <c16:uniqueId val="{00000002-9BDE-2140-BBAB-A95DD8A6ADE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Sheet2!$A$2:$A$5</c:f>
              <c:strCache>
                <c:ptCount val="4"/>
                <c:pt idx="0">
                  <c:v>Can't queue songs</c:v>
                </c:pt>
                <c:pt idx="1">
                  <c:v>Poor recommendations</c:v>
                </c:pt>
                <c:pt idx="2">
                  <c:v>Missing content</c:v>
                </c:pt>
                <c:pt idx="3">
                  <c:v>Missing lyrics</c:v>
                </c:pt>
              </c:strCache>
            </c:strRef>
          </c:cat>
          <c:val>
            <c:numRef>
              <c:f>Sheet2!$B$2:$B$5</c:f>
              <c:numCache>
                <c:formatCode>General</c:formatCode>
                <c:ptCount val="4"/>
                <c:pt idx="0">
                  <c:v>30</c:v>
                </c:pt>
                <c:pt idx="1">
                  <c:v>30</c:v>
                </c:pt>
                <c:pt idx="2">
                  <c:v>20</c:v>
                </c:pt>
                <c:pt idx="3">
                  <c:v>20</c:v>
                </c:pt>
              </c:numCache>
            </c:numRef>
          </c:val>
          <c:extLst>
            <c:ext xmlns:c16="http://schemas.microsoft.com/office/drawing/2014/chart" uri="{C3380CC4-5D6E-409C-BE32-E72D297353CC}">
              <c16:uniqueId val="{00000000-9BDE-2140-BBAB-A95DD8A6ADE2}"/>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DB954"/>
                </a:solidFill>
                <a:latin typeface="+mn-lt"/>
                <a:ea typeface="+mn-ea"/>
                <a:cs typeface="+mn-cs"/>
              </a:defRPr>
            </a:pPr>
            <a:r>
              <a:rPr lang="en-US" sz="2800" dirty="0">
                <a:solidFill>
                  <a:srgbClr val="1DB954"/>
                </a:solidFill>
              </a:rPr>
              <a:t>Sharing</a:t>
            </a:r>
            <a:endParaRPr lang="en-US" dirty="0">
              <a:solidFill>
                <a:srgbClr val="1DB954"/>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1DB954"/>
              </a:solidFill>
              <a:latin typeface="+mn-lt"/>
              <a:ea typeface="+mn-ea"/>
              <a:cs typeface="+mn-cs"/>
            </a:defRPr>
          </a:pPr>
          <a:endParaRPr lang="en-US"/>
        </a:p>
      </c:txPr>
    </c:title>
    <c:autoTitleDeleted val="0"/>
    <c:plotArea>
      <c:layout/>
      <c:pieChart>
        <c:varyColors val="1"/>
        <c:ser>
          <c:idx val="0"/>
          <c:order val="0"/>
          <c:tx>
            <c:strRef>
              <c:f>Sheet1!$B$1</c:f>
              <c:strCache>
                <c:ptCount val="1"/>
                <c:pt idx="0">
                  <c:v>Sharing</c:v>
                </c:pt>
              </c:strCache>
            </c:strRef>
          </c:tx>
          <c:dPt>
            <c:idx val="0"/>
            <c:bubble3D val="0"/>
            <c:spPr>
              <a:solidFill>
                <a:srgbClr val="1DB954"/>
              </a:solidFill>
              <a:ln w="19050">
                <a:solidFill>
                  <a:schemeClr val="lt1"/>
                </a:solidFill>
              </a:ln>
              <a:effectLst/>
            </c:spPr>
            <c:extLst>
              <c:ext xmlns:c16="http://schemas.microsoft.com/office/drawing/2014/chart" uri="{C3380CC4-5D6E-409C-BE32-E72D297353CC}">
                <c16:uniqueId val="{00000001-25C6-6D45-BF4A-CC8E9F2FEAFC}"/>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6-25C6-6D45-BF4A-CC8E9F2FEAFC}"/>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Play it for them</c:v>
                </c:pt>
                <c:pt idx="1">
                  <c:v>Links</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2-25C6-6D45-BF4A-CC8E9F2FEAF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FAFF0-25ED-E54A-BECB-CFC2F9796F6E}" type="doc">
      <dgm:prSet loTypeId="urn:microsoft.com/office/officeart/2005/8/layout/radial2" loCatId="" qsTypeId="urn:microsoft.com/office/officeart/2005/8/quickstyle/simple1" qsCatId="simple" csTypeId="urn:microsoft.com/office/officeart/2005/8/colors/accent0_3" csCatId="mainScheme" phldr="1"/>
      <dgm:spPr/>
      <dgm:t>
        <a:bodyPr/>
        <a:lstStyle/>
        <a:p>
          <a:endParaRPr lang="en-US"/>
        </a:p>
      </dgm:t>
    </dgm:pt>
    <dgm:pt modelId="{49160327-5A87-EA47-826A-F61C2967B69C}">
      <dgm:prSet phldrT="[Text]"/>
      <dgm:spPr>
        <a:solidFill>
          <a:schemeClr val="dk2">
            <a:hueOff val="0"/>
            <a:satOff val="0"/>
            <a:lumOff val="0"/>
            <a:alpha val="0"/>
          </a:schemeClr>
        </a:solidFill>
      </dgm:spPr>
      <dgm:t>
        <a:bodyPr/>
        <a:lstStyle/>
        <a:p>
          <a:r>
            <a:rPr lang="en-US" b="1" dirty="0">
              <a:solidFill>
                <a:srgbClr val="1DB954"/>
              </a:solidFill>
              <a:latin typeface="Proxima Nova" panose="02000506030000020004" pitchFamily="2" charset="77"/>
            </a:rPr>
            <a:t>Ease</a:t>
          </a:r>
          <a:endParaRPr lang="en-US" dirty="0"/>
        </a:p>
      </dgm:t>
    </dgm:pt>
    <dgm:pt modelId="{1EB11DE7-1E03-5B49-98C2-EB4537118A00}" type="parTrans" cxnId="{7571F4EA-B964-DB43-8E80-F158026707C9}">
      <dgm:prSet/>
      <dgm:spPr>
        <a:ln>
          <a:solidFill>
            <a:schemeClr val="bg1"/>
          </a:solidFill>
        </a:ln>
      </dgm:spPr>
      <dgm:t>
        <a:bodyPr/>
        <a:lstStyle/>
        <a:p>
          <a:endParaRPr lang="en-US"/>
        </a:p>
      </dgm:t>
    </dgm:pt>
    <dgm:pt modelId="{43B4964E-3035-0343-ACA2-624E5BCE6AE6}" type="sibTrans" cxnId="{7571F4EA-B964-DB43-8E80-F158026707C9}">
      <dgm:prSet/>
      <dgm:spPr/>
      <dgm:t>
        <a:bodyPr/>
        <a:lstStyle/>
        <a:p>
          <a:endParaRPr lang="en-US"/>
        </a:p>
      </dgm:t>
    </dgm:pt>
    <dgm:pt modelId="{40FD73CA-BF31-9944-AF6A-70FA0928E259}">
      <dgm:prSet phldrT="[Text]" custT="1"/>
      <dgm:spPr/>
      <dgm:t>
        <a:bodyPr/>
        <a:lstStyle/>
        <a:p>
          <a:r>
            <a:rPr lang="en-US" sz="2000" b="0" dirty="0">
              <a:solidFill>
                <a:srgbClr val="1DB954"/>
              </a:solidFill>
              <a:latin typeface="Proxima Nova" panose="02000506030000020004" pitchFamily="2" charset="77"/>
            </a:rPr>
            <a:t>Stream from multiple devices together</a:t>
          </a:r>
          <a:endParaRPr lang="en-US" sz="2000" b="0" dirty="0"/>
        </a:p>
      </dgm:t>
    </dgm:pt>
    <dgm:pt modelId="{C15FAED4-D46A-184F-A6CB-90E99A988478}" type="parTrans" cxnId="{2EFF487B-FBF5-AC44-979A-DC6DCEB48217}">
      <dgm:prSet/>
      <dgm:spPr/>
      <dgm:t>
        <a:bodyPr/>
        <a:lstStyle/>
        <a:p>
          <a:endParaRPr lang="en-US"/>
        </a:p>
      </dgm:t>
    </dgm:pt>
    <dgm:pt modelId="{47C71CFE-2CA9-7943-A045-20A758A3997D}" type="sibTrans" cxnId="{2EFF487B-FBF5-AC44-979A-DC6DCEB48217}">
      <dgm:prSet/>
      <dgm:spPr/>
      <dgm:t>
        <a:bodyPr/>
        <a:lstStyle/>
        <a:p>
          <a:endParaRPr lang="en-US"/>
        </a:p>
      </dgm:t>
    </dgm:pt>
    <dgm:pt modelId="{BE0B64E8-680B-624D-B131-CE6AF475C8CC}">
      <dgm:prSet phldrT="[Text]"/>
      <dgm:spPr>
        <a:solidFill>
          <a:schemeClr val="dk2">
            <a:hueOff val="0"/>
            <a:satOff val="0"/>
            <a:lumOff val="0"/>
            <a:alpha val="0"/>
          </a:schemeClr>
        </a:solidFill>
      </dgm:spPr>
      <dgm:t>
        <a:bodyPr/>
        <a:lstStyle/>
        <a:p>
          <a:r>
            <a:rPr lang="en-US" b="1" dirty="0">
              <a:solidFill>
                <a:srgbClr val="1DB954"/>
              </a:solidFill>
              <a:latin typeface="Proxima Nova" panose="02000506030000020004" pitchFamily="2" charset="77"/>
            </a:rPr>
            <a:t>Together</a:t>
          </a:r>
          <a:endParaRPr lang="en-US" dirty="0"/>
        </a:p>
      </dgm:t>
    </dgm:pt>
    <dgm:pt modelId="{673E35CC-517A-9141-AC02-73C6308BD8E9}" type="parTrans" cxnId="{709E8AB0-D92E-C04F-B60F-466C739389AE}">
      <dgm:prSet/>
      <dgm:spPr>
        <a:ln>
          <a:noFill/>
        </a:ln>
      </dgm:spPr>
      <dgm:t>
        <a:bodyPr/>
        <a:lstStyle/>
        <a:p>
          <a:endParaRPr lang="en-US"/>
        </a:p>
      </dgm:t>
    </dgm:pt>
    <dgm:pt modelId="{38D98131-761E-C548-AAB8-DF957AE97273}" type="sibTrans" cxnId="{709E8AB0-D92E-C04F-B60F-466C739389AE}">
      <dgm:prSet/>
      <dgm:spPr/>
      <dgm:t>
        <a:bodyPr/>
        <a:lstStyle/>
        <a:p>
          <a:endParaRPr lang="en-US"/>
        </a:p>
      </dgm:t>
    </dgm:pt>
    <dgm:pt modelId="{FAB1A0F6-7691-BE43-96AC-AFCB837B138E}">
      <dgm:prSet phldrT="[Text]"/>
      <dgm:spPr>
        <a:solidFill>
          <a:schemeClr val="dk2">
            <a:hueOff val="0"/>
            <a:satOff val="0"/>
            <a:lumOff val="0"/>
            <a:alpha val="0"/>
          </a:schemeClr>
        </a:solidFill>
      </dgm:spPr>
      <dgm:t>
        <a:bodyPr/>
        <a:lstStyle/>
        <a:p>
          <a:r>
            <a:rPr lang="en-US" b="1" dirty="0">
              <a:solidFill>
                <a:srgbClr val="1DB954"/>
              </a:solidFill>
              <a:latin typeface="Proxima Nova" panose="02000506030000020004" pitchFamily="2" charset="77"/>
            </a:rPr>
            <a:t>Mood</a:t>
          </a:r>
          <a:endParaRPr lang="en-US" dirty="0"/>
        </a:p>
      </dgm:t>
    </dgm:pt>
    <dgm:pt modelId="{D28BD9C8-3D85-FE44-920D-D36645CB5F30}" type="parTrans" cxnId="{15D6F852-F2D9-084D-9264-675BD00583E3}">
      <dgm:prSet/>
      <dgm:spPr>
        <a:ln>
          <a:solidFill>
            <a:schemeClr val="bg1"/>
          </a:solidFill>
          <a:bevel/>
        </a:ln>
      </dgm:spPr>
      <dgm:t>
        <a:bodyPr/>
        <a:lstStyle/>
        <a:p>
          <a:endParaRPr lang="en-US"/>
        </a:p>
      </dgm:t>
    </dgm:pt>
    <dgm:pt modelId="{6E610625-BC51-1444-9842-676065F3A586}" type="sibTrans" cxnId="{15D6F852-F2D9-084D-9264-675BD00583E3}">
      <dgm:prSet/>
      <dgm:spPr/>
      <dgm:t>
        <a:bodyPr/>
        <a:lstStyle/>
        <a:p>
          <a:endParaRPr lang="en-US"/>
        </a:p>
      </dgm:t>
    </dgm:pt>
    <dgm:pt modelId="{25EEEF65-4166-CC41-A90F-B6C939B24DD5}">
      <dgm:prSet custT="1"/>
      <dgm:spPr/>
      <dgm:t>
        <a:bodyPr/>
        <a:lstStyle/>
        <a:p>
          <a:r>
            <a:rPr lang="en-US" sz="2000" dirty="0">
              <a:solidFill>
                <a:srgbClr val="1DB954"/>
              </a:solidFill>
              <a:latin typeface="Proxima Nova" panose="02000506030000020004" pitchFamily="2" charset="77"/>
            </a:rPr>
            <a:t>Play your favorite songs from your own device</a:t>
          </a:r>
        </a:p>
      </dgm:t>
    </dgm:pt>
    <dgm:pt modelId="{4E2877A8-AD87-A544-8C74-53551E216511}" type="parTrans" cxnId="{F59C7EDE-2E9D-8A48-BF7F-85BFB30A7C5A}">
      <dgm:prSet/>
      <dgm:spPr/>
      <dgm:t>
        <a:bodyPr/>
        <a:lstStyle/>
        <a:p>
          <a:endParaRPr lang="en-US"/>
        </a:p>
      </dgm:t>
    </dgm:pt>
    <dgm:pt modelId="{01683354-4492-0A4E-936E-C41D5D0208E6}" type="sibTrans" cxnId="{F59C7EDE-2E9D-8A48-BF7F-85BFB30A7C5A}">
      <dgm:prSet/>
      <dgm:spPr/>
      <dgm:t>
        <a:bodyPr/>
        <a:lstStyle/>
        <a:p>
          <a:endParaRPr lang="en-US"/>
        </a:p>
      </dgm:t>
    </dgm:pt>
    <dgm:pt modelId="{B319C82E-351B-0343-8FDB-A7C14DBBBB5F}">
      <dgm:prSet custT="1"/>
      <dgm:spPr/>
      <dgm:t>
        <a:bodyPr/>
        <a:lstStyle/>
        <a:p>
          <a:r>
            <a:rPr lang="en-US" sz="2000" dirty="0">
              <a:solidFill>
                <a:srgbClr val="1DB954"/>
              </a:solidFill>
              <a:latin typeface="Proxima Nova" panose="02000506030000020004" pitchFamily="2" charset="77"/>
            </a:rPr>
            <a:t>Dynamically created content based on mood and preferences</a:t>
          </a:r>
          <a:r>
            <a:rPr lang="en-US" sz="2000" dirty="0">
              <a:solidFill>
                <a:srgbClr val="1DB954"/>
              </a:solidFill>
            </a:rPr>
            <a:t> </a:t>
          </a:r>
        </a:p>
      </dgm:t>
    </dgm:pt>
    <dgm:pt modelId="{1F7BEC76-AD5C-6A49-86B3-FDBF926723D8}" type="parTrans" cxnId="{8B90B5A6-CBC6-484D-8BBF-90D0EAF61662}">
      <dgm:prSet/>
      <dgm:spPr/>
      <dgm:t>
        <a:bodyPr/>
        <a:lstStyle/>
        <a:p>
          <a:endParaRPr lang="en-US"/>
        </a:p>
      </dgm:t>
    </dgm:pt>
    <dgm:pt modelId="{A22FA451-77CA-174B-87F7-BCEB6DD3E115}" type="sibTrans" cxnId="{8B90B5A6-CBC6-484D-8BBF-90D0EAF61662}">
      <dgm:prSet/>
      <dgm:spPr/>
      <dgm:t>
        <a:bodyPr/>
        <a:lstStyle/>
        <a:p>
          <a:endParaRPr lang="en-US"/>
        </a:p>
      </dgm:t>
    </dgm:pt>
    <dgm:pt modelId="{BB4F26BF-48E5-7F4D-BFD8-57725AC09DAE}" type="pres">
      <dgm:prSet presAssocID="{DCCFAFF0-25ED-E54A-BECB-CFC2F9796F6E}" presName="composite" presStyleCnt="0">
        <dgm:presLayoutVars>
          <dgm:chMax val="5"/>
          <dgm:dir/>
          <dgm:animLvl val="ctr"/>
          <dgm:resizeHandles val="exact"/>
        </dgm:presLayoutVars>
      </dgm:prSet>
      <dgm:spPr/>
    </dgm:pt>
    <dgm:pt modelId="{2945260E-314F-074C-8F25-2B05B976C4D9}" type="pres">
      <dgm:prSet presAssocID="{DCCFAFF0-25ED-E54A-BECB-CFC2F9796F6E}" presName="cycle" presStyleCnt="0"/>
      <dgm:spPr/>
    </dgm:pt>
    <dgm:pt modelId="{A66AA89C-D0C7-F744-8F02-E0AB4A0E743E}" type="pres">
      <dgm:prSet presAssocID="{DCCFAFF0-25ED-E54A-BECB-CFC2F9796F6E}" presName="centerShape" presStyleCnt="0"/>
      <dgm:spPr/>
    </dgm:pt>
    <dgm:pt modelId="{309ED15A-55F6-034F-A661-6FE465734678}" type="pres">
      <dgm:prSet presAssocID="{DCCFAFF0-25ED-E54A-BECB-CFC2F9796F6E}" presName="connSite" presStyleLbl="node1" presStyleIdx="0" presStyleCnt="4"/>
      <dgm:spPr/>
    </dgm:pt>
    <dgm:pt modelId="{46821DBA-2407-6845-AE38-FBF467127E51}" type="pres">
      <dgm:prSet presAssocID="{DCCFAFF0-25ED-E54A-BECB-CFC2F9796F6E}" presName="visible" presStyleLbl="node1" presStyleIdx="0" presStyleCnt="4" custLinFactNeighborX="-4450" custLinFactNeighborY="125"/>
      <dgm:spPr>
        <a:solidFill>
          <a:schemeClr val="tx1">
            <a:alpha val="0"/>
          </a:schemeClr>
        </a:solidFill>
      </dgm:spPr>
    </dgm:pt>
    <dgm:pt modelId="{0B53A0BA-52D8-3D4E-8FEA-163F30DC913B}" type="pres">
      <dgm:prSet presAssocID="{1EB11DE7-1E03-5B49-98C2-EB4537118A00}" presName="Name25" presStyleLbl="parChTrans1D1" presStyleIdx="0" presStyleCnt="3"/>
      <dgm:spPr/>
    </dgm:pt>
    <dgm:pt modelId="{35BFEDE7-C078-7E4D-8998-D264803E5C4D}" type="pres">
      <dgm:prSet presAssocID="{49160327-5A87-EA47-826A-F61C2967B69C}" presName="node" presStyleCnt="0"/>
      <dgm:spPr/>
    </dgm:pt>
    <dgm:pt modelId="{5980A61F-0E76-2945-80C2-5DC54507ECC1}" type="pres">
      <dgm:prSet presAssocID="{49160327-5A87-EA47-826A-F61C2967B69C}" presName="parentNode" presStyleLbl="node1" presStyleIdx="1" presStyleCnt="4">
        <dgm:presLayoutVars>
          <dgm:chMax val="1"/>
          <dgm:bulletEnabled val="1"/>
        </dgm:presLayoutVars>
      </dgm:prSet>
      <dgm:spPr/>
    </dgm:pt>
    <dgm:pt modelId="{80AB5493-C96B-5940-8894-CFE19753B55B}" type="pres">
      <dgm:prSet presAssocID="{49160327-5A87-EA47-826A-F61C2967B69C}" presName="childNode" presStyleLbl="revTx" presStyleIdx="0" presStyleCnt="3">
        <dgm:presLayoutVars>
          <dgm:bulletEnabled val="1"/>
        </dgm:presLayoutVars>
      </dgm:prSet>
      <dgm:spPr/>
    </dgm:pt>
    <dgm:pt modelId="{9D25B52F-C86C-A34F-AE0F-B9EB814F4CD1}" type="pres">
      <dgm:prSet presAssocID="{673E35CC-517A-9141-AC02-73C6308BD8E9}" presName="Name25" presStyleLbl="parChTrans1D1" presStyleIdx="1" presStyleCnt="3"/>
      <dgm:spPr/>
    </dgm:pt>
    <dgm:pt modelId="{D93529A2-7213-6E4F-A07E-B06E74DC626C}" type="pres">
      <dgm:prSet presAssocID="{BE0B64E8-680B-624D-B131-CE6AF475C8CC}" presName="node" presStyleCnt="0"/>
      <dgm:spPr/>
    </dgm:pt>
    <dgm:pt modelId="{1DB02A3D-04CE-7B44-BF84-D2221A3CFD4E}" type="pres">
      <dgm:prSet presAssocID="{BE0B64E8-680B-624D-B131-CE6AF475C8CC}" presName="parentNode" presStyleLbl="node1" presStyleIdx="2" presStyleCnt="4">
        <dgm:presLayoutVars>
          <dgm:chMax val="1"/>
          <dgm:bulletEnabled val="1"/>
        </dgm:presLayoutVars>
      </dgm:prSet>
      <dgm:spPr/>
    </dgm:pt>
    <dgm:pt modelId="{A021B3D3-9936-994D-B742-6F1889B2318B}" type="pres">
      <dgm:prSet presAssocID="{BE0B64E8-680B-624D-B131-CE6AF475C8CC}" presName="childNode" presStyleLbl="revTx" presStyleIdx="1" presStyleCnt="3">
        <dgm:presLayoutVars>
          <dgm:bulletEnabled val="1"/>
        </dgm:presLayoutVars>
      </dgm:prSet>
      <dgm:spPr/>
    </dgm:pt>
    <dgm:pt modelId="{1D197DFB-EBA8-1B47-A5B7-BBA411319224}" type="pres">
      <dgm:prSet presAssocID="{D28BD9C8-3D85-FE44-920D-D36645CB5F30}" presName="Name25" presStyleLbl="parChTrans1D1" presStyleIdx="2" presStyleCnt="3"/>
      <dgm:spPr/>
    </dgm:pt>
    <dgm:pt modelId="{DA126926-5CF3-AE4D-B9EB-FF7242E3051B}" type="pres">
      <dgm:prSet presAssocID="{FAB1A0F6-7691-BE43-96AC-AFCB837B138E}" presName="node" presStyleCnt="0"/>
      <dgm:spPr/>
    </dgm:pt>
    <dgm:pt modelId="{FFAA1D9F-6B6F-DA45-937F-53F6A164F377}" type="pres">
      <dgm:prSet presAssocID="{FAB1A0F6-7691-BE43-96AC-AFCB837B138E}" presName="parentNode" presStyleLbl="node1" presStyleIdx="3" presStyleCnt="4">
        <dgm:presLayoutVars>
          <dgm:chMax val="1"/>
          <dgm:bulletEnabled val="1"/>
        </dgm:presLayoutVars>
      </dgm:prSet>
      <dgm:spPr/>
    </dgm:pt>
    <dgm:pt modelId="{6C225021-0C53-A345-A285-C58AAC6B6CF2}" type="pres">
      <dgm:prSet presAssocID="{FAB1A0F6-7691-BE43-96AC-AFCB837B138E}" presName="childNode" presStyleLbl="revTx" presStyleIdx="2" presStyleCnt="3">
        <dgm:presLayoutVars>
          <dgm:bulletEnabled val="1"/>
        </dgm:presLayoutVars>
      </dgm:prSet>
      <dgm:spPr/>
    </dgm:pt>
  </dgm:ptLst>
  <dgm:cxnLst>
    <dgm:cxn modelId="{EF31901F-8FE0-1B4E-8134-B2E6885EF8D4}" type="presOf" srcId="{25EEEF65-4166-CC41-A90F-B6C939B24DD5}" destId="{A021B3D3-9936-994D-B742-6F1889B2318B}" srcOrd="0" destOrd="0" presId="urn:microsoft.com/office/officeart/2005/8/layout/radial2"/>
    <dgm:cxn modelId="{8C484729-F0F6-2144-AB2F-81A1F35E38BB}" type="presOf" srcId="{BE0B64E8-680B-624D-B131-CE6AF475C8CC}" destId="{1DB02A3D-04CE-7B44-BF84-D2221A3CFD4E}" srcOrd="0" destOrd="0" presId="urn:microsoft.com/office/officeart/2005/8/layout/radial2"/>
    <dgm:cxn modelId="{4414DA43-B1CA-574D-A74A-B76885B2ADB3}" type="presOf" srcId="{FAB1A0F6-7691-BE43-96AC-AFCB837B138E}" destId="{FFAA1D9F-6B6F-DA45-937F-53F6A164F377}" srcOrd="0" destOrd="0" presId="urn:microsoft.com/office/officeart/2005/8/layout/radial2"/>
    <dgm:cxn modelId="{15D6F852-F2D9-084D-9264-675BD00583E3}" srcId="{DCCFAFF0-25ED-E54A-BECB-CFC2F9796F6E}" destId="{FAB1A0F6-7691-BE43-96AC-AFCB837B138E}" srcOrd="2" destOrd="0" parTransId="{D28BD9C8-3D85-FE44-920D-D36645CB5F30}" sibTransId="{6E610625-BC51-1444-9842-676065F3A586}"/>
    <dgm:cxn modelId="{63DD2459-98DA-6E4E-8950-4A01897A6E3E}" type="presOf" srcId="{D28BD9C8-3D85-FE44-920D-D36645CB5F30}" destId="{1D197DFB-EBA8-1B47-A5B7-BBA411319224}" srcOrd="0" destOrd="0" presId="urn:microsoft.com/office/officeart/2005/8/layout/radial2"/>
    <dgm:cxn modelId="{2EFF487B-FBF5-AC44-979A-DC6DCEB48217}" srcId="{49160327-5A87-EA47-826A-F61C2967B69C}" destId="{40FD73CA-BF31-9944-AF6A-70FA0928E259}" srcOrd="0" destOrd="0" parTransId="{C15FAED4-D46A-184F-A6CB-90E99A988478}" sibTransId="{47C71CFE-2CA9-7943-A045-20A758A3997D}"/>
    <dgm:cxn modelId="{47851083-3036-9741-BC2A-6E706742C47A}" type="presOf" srcId="{673E35CC-517A-9141-AC02-73C6308BD8E9}" destId="{9D25B52F-C86C-A34F-AE0F-B9EB814F4CD1}" srcOrd="0" destOrd="0" presId="urn:microsoft.com/office/officeart/2005/8/layout/radial2"/>
    <dgm:cxn modelId="{7F016485-E84D-BD45-878E-C306828825A6}" type="presOf" srcId="{1EB11DE7-1E03-5B49-98C2-EB4537118A00}" destId="{0B53A0BA-52D8-3D4E-8FEA-163F30DC913B}" srcOrd="0" destOrd="0" presId="urn:microsoft.com/office/officeart/2005/8/layout/radial2"/>
    <dgm:cxn modelId="{75C6EA93-F7FE-7244-9704-086A0E843AA6}" type="presOf" srcId="{DCCFAFF0-25ED-E54A-BECB-CFC2F9796F6E}" destId="{BB4F26BF-48E5-7F4D-BFD8-57725AC09DAE}" srcOrd="0" destOrd="0" presId="urn:microsoft.com/office/officeart/2005/8/layout/radial2"/>
    <dgm:cxn modelId="{AE50829D-BBE7-C74A-BEBE-4A1F9D4BE04D}" type="presOf" srcId="{49160327-5A87-EA47-826A-F61C2967B69C}" destId="{5980A61F-0E76-2945-80C2-5DC54507ECC1}" srcOrd="0" destOrd="0" presId="urn:microsoft.com/office/officeart/2005/8/layout/radial2"/>
    <dgm:cxn modelId="{8B90B5A6-CBC6-484D-8BBF-90D0EAF61662}" srcId="{FAB1A0F6-7691-BE43-96AC-AFCB837B138E}" destId="{B319C82E-351B-0343-8FDB-A7C14DBBBB5F}" srcOrd="0" destOrd="0" parTransId="{1F7BEC76-AD5C-6A49-86B3-FDBF926723D8}" sibTransId="{A22FA451-77CA-174B-87F7-BCEB6DD3E115}"/>
    <dgm:cxn modelId="{709E8AB0-D92E-C04F-B60F-466C739389AE}" srcId="{DCCFAFF0-25ED-E54A-BECB-CFC2F9796F6E}" destId="{BE0B64E8-680B-624D-B131-CE6AF475C8CC}" srcOrd="1" destOrd="0" parTransId="{673E35CC-517A-9141-AC02-73C6308BD8E9}" sibTransId="{38D98131-761E-C548-AAB8-DF957AE97273}"/>
    <dgm:cxn modelId="{1ED83CB3-0373-024E-A49D-5AF4D9BDCF1A}" type="presOf" srcId="{40FD73CA-BF31-9944-AF6A-70FA0928E259}" destId="{80AB5493-C96B-5940-8894-CFE19753B55B}" srcOrd="0" destOrd="0" presId="urn:microsoft.com/office/officeart/2005/8/layout/radial2"/>
    <dgm:cxn modelId="{A7B933CF-83CE-2A48-B7DA-3100C7422F0F}" type="presOf" srcId="{B319C82E-351B-0343-8FDB-A7C14DBBBB5F}" destId="{6C225021-0C53-A345-A285-C58AAC6B6CF2}" srcOrd="0" destOrd="0" presId="urn:microsoft.com/office/officeart/2005/8/layout/radial2"/>
    <dgm:cxn modelId="{F59C7EDE-2E9D-8A48-BF7F-85BFB30A7C5A}" srcId="{BE0B64E8-680B-624D-B131-CE6AF475C8CC}" destId="{25EEEF65-4166-CC41-A90F-B6C939B24DD5}" srcOrd="0" destOrd="0" parTransId="{4E2877A8-AD87-A544-8C74-53551E216511}" sibTransId="{01683354-4492-0A4E-936E-C41D5D0208E6}"/>
    <dgm:cxn modelId="{7571F4EA-B964-DB43-8E80-F158026707C9}" srcId="{DCCFAFF0-25ED-E54A-BECB-CFC2F9796F6E}" destId="{49160327-5A87-EA47-826A-F61C2967B69C}" srcOrd="0" destOrd="0" parTransId="{1EB11DE7-1E03-5B49-98C2-EB4537118A00}" sibTransId="{43B4964E-3035-0343-ACA2-624E5BCE6AE6}"/>
    <dgm:cxn modelId="{4F28C95C-4742-5540-985A-5A69CE7DEB15}" type="presParOf" srcId="{BB4F26BF-48E5-7F4D-BFD8-57725AC09DAE}" destId="{2945260E-314F-074C-8F25-2B05B976C4D9}" srcOrd="0" destOrd="0" presId="urn:microsoft.com/office/officeart/2005/8/layout/radial2"/>
    <dgm:cxn modelId="{9B966D77-8455-E74A-B367-030ED6E84634}" type="presParOf" srcId="{2945260E-314F-074C-8F25-2B05B976C4D9}" destId="{A66AA89C-D0C7-F744-8F02-E0AB4A0E743E}" srcOrd="0" destOrd="0" presId="urn:microsoft.com/office/officeart/2005/8/layout/radial2"/>
    <dgm:cxn modelId="{9BD119F4-5DCB-7D46-B1F1-0B6C62DDB09D}" type="presParOf" srcId="{A66AA89C-D0C7-F744-8F02-E0AB4A0E743E}" destId="{309ED15A-55F6-034F-A661-6FE465734678}" srcOrd="0" destOrd="0" presId="urn:microsoft.com/office/officeart/2005/8/layout/radial2"/>
    <dgm:cxn modelId="{43CC873F-87CD-EF46-80FA-B61009FBEC0A}" type="presParOf" srcId="{A66AA89C-D0C7-F744-8F02-E0AB4A0E743E}" destId="{46821DBA-2407-6845-AE38-FBF467127E51}" srcOrd="1" destOrd="0" presId="urn:microsoft.com/office/officeart/2005/8/layout/radial2"/>
    <dgm:cxn modelId="{DE89625E-81B5-4649-9A80-C91DC740DC8F}" type="presParOf" srcId="{2945260E-314F-074C-8F25-2B05B976C4D9}" destId="{0B53A0BA-52D8-3D4E-8FEA-163F30DC913B}" srcOrd="1" destOrd="0" presId="urn:microsoft.com/office/officeart/2005/8/layout/radial2"/>
    <dgm:cxn modelId="{1D2E0CAE-E7C7-7940-A762-7BFF1EB1E2A8}" type="presParOf" srcId="{2945260E-314F-074C-8F25-2B05B976C4D9}" destId="{35BFEDE7-C078-7E4D-8998-D264803E5C4D}" srcOrd="2" destOrd="0" presId="urn:microsoft.com/office/officeart/2005/8/layout/radial2"/>
    <dgm:cxn modelId="{E21C51CF-81AF-BD4A-A51E-83AF8BEF82EF}" type="presParOf" srcId="{35BFEDE7-C078-7E4D-8998-D264803E5C4D}" destId="{5980A61F-0E76-2945-80C2-5DC54507ECC1}" srcOrd="0" destOrd="0" presId="urn:microsoft.com/office/officeart/2005/8/layout/radial2"/>
    <dgm:cxn modelId="{D4F043B2-6308-5840-BA95-A7C39B3823CA}" type="presParOf" srcId="{35BFEDE7-C078-7E4D-8998-D264803E5C4D}" destId="{80AB5493-C96B-5940-8894-CFE19753B55B}" srcOrd="1" destOrd="0" presId="urn:microsoft.com/office/officeart/2005/8/layout/radial2"/>
    <dgm:cxn modelId="{9BCE265B-9FE6-A94E-AFFA-ADF852458A91}" type="presParOf" srcId="{2945260E-314F-074C-8F25-2B05B976C4D9}" destId="{9D25B52F-C86C-A34F-AE0F-B9EB814F4CD1}" srcOrd="3" destOrd="0" presId="urn:microsoft.com/office/officeart/2005/8/layout/radial2"/>
    <dgm:cxn modelId="{0EB462F2-D1FD-B44E-8406-09270301B2B9}" type="presParOf" srcId="{2945260E-314F-074C-8F25-2B05B976C4D9}" destId="{D93529A2-7213-6E4F-A07E-B06E74DC626C}" srcOrd="4" destOrd="0" presId="urn:microsoft.com/office/officeart/2005/8/layout/radial2"/>
    <dgm:cxn modelId="{98A1E158-7772-9340-BC9E-9CA9C57FBF47}" type="presParOf" srcId="{D93529A2-7213-6E4F-A07E-B06E74DC626C}" destId="{1DB02A3D-04CE-7B44-BF84-D2221A3CFD4E}" srcOrd="0" destOrd="0" presId="urn:microsoft.com/office/officeart/2005/8/layout/radial2"/>
    <dgm:cxn modelId="{3D66CCFF-FE1D-C74F-B149-6B55D6D0AFD8}" type="presParOf" srcId="{D93529A2-7213-6E4F-A07E-B06E74DC626C}" destId="{A021B3D3-9936-994D-B742-6F1889B2318B}" srcOrd="1" destOrd="0" presId="urn:microsoft.com/office/officeart/2005/8/layout/radial2"/>
    <dgm:cxn modelId="{0D630232-44C8-794F-8016-9793AA01339E}" type="presParOf" srcId="{2945260E-314F-074C-8F25-2B05B976C4D9}" destId="{1D197DFB-EBA8-1B47-A5B7-BBA411319224}" srcOrd="5" destOrd="0" presId="urn:microsoft.com/office/officeart/2005/8/layout/radial2"/>
    <dgm:cxn modelId="{965CD711-4FC1-0340-BFF5-E83C89DE89E9}" type="presParOf" srcId="{2945260E-314F-074C-8F25-2B05B976C4D9}" destId="{DA126926-5CF3-AE4D-B9EB-FF7242E3051B}" srcOrd="6" destOrd="0" presId="urn:microsoft.com/office/officeart/2005/8/layout/radial2"/>
    <dgm:cxn modelId="{B0EE3AA0-D1E5-1247-9C50-58C081266DB5}" type="presParOf" srcId="{DA126926-5CF3-AE4D-B9EB-FF7242E3051B}" destId="{FFAA1D9F-6B6F-DA45-937F-53F6A164F377}" srcOrd="0" destOrd="0" presId="urn:microsoft.com/office/officeart/2005/8/layout/radial2"/>
    <dgm:cxn modelId="{95D9082B-2D2F-864B-8D75-109B247F3DE7}" type="presParOf" srcId="{DA126926-5CF3-AE4D-B9EB-FF7242E3051B}" destId="{6C225021-0C53-A345-A285-C58AAC6B6CF2}" srcOrd="1" destOrd="0" presId="urn:microsoft.com/office/officeart/2005/8/layout/radial2"/>
  </dgm:cxnLst>
  <dgm:bg>
    <a:effectLst>
      <a:softEdge rad="0"/>
    </a:effect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88827-3957-BD49-A531-30365040259E}"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BA446255-49A7-8543-83E3-C7BF50CBE368}">
      <dgm:prSet phldrT="[Text]"/>
      <dgm:spPr/>
      <dgm:t>
        <a:bodyPr/>
        <a:lstStyle/>
        <a:p>
          <a:r>
            <a:rPr lang="en-US" b="1" dirty="0">
              <a:solidFill>
                <a:srgbClr val="1DB954"/>
              </a:solidFill>
              <a:latin typeface="Proxima Nova" panose="02000506030000020004" pitchFamily="2" charset="77"/>
            </a:rPr>
            <a:t>iOS</a:t>
          </a:r>
          <a:endParaRPr lang="en-US" dirty="0"/>
        </a:p>
      </dgm:t>
    </dgm:pt>
    <dgm:pt modelId="{A84F24E0-00E0-1344-8F26-B80A7F8E68B2}" type="parTrans" cxnId="{98A58DE3-170F-A543-AAC5-FAAC1250D9C1}">
      <dgm:prSet/>
      <dgm:spPr/>
      <dgm:t>
        <a:bodyPr/>
        <a:lstStyle/>
        <a:p>
          <a:endParaRPr lang="en-US"/>
        </a:p>
      </dgm:t>
    </dgm:pt>
    <dgm:pt modelId="{A121944C-6FEF-8D40-9DE7-6C43492DDB8E}" type="sibTrans" cxnId="{98A58DE3-170F-A543-AAC5-FAAC1250D9C1}">
      <dgm:prSet/>
      <dgm:spPr/>
      <dgm:t>
        <a:bodyPr/>
        <a:lstStyle/>
        <a:p>
          <a:endParaRPr lang="en-US"/>
        </a:p>
      </dgm:t>
    </dgm:pt>
    <dgm:pt modelId="{25B77CF4-A517-7944-AC7D-119EA431B4CD}">
      <dgm:prSet phldrT="[Text]"/>
      <dgm:spPr/>
      <dgm:t>
        <a:bodyPr anchor="ctr" anchorCtr="0"/>
        <a:lstStyle/>
        <a:p>
          <a:r>
            <a:rPr lang="en-US" dirty="0">
              <a:solidFill>
                <a:srgbClr val="1DB954"/>
              </a:solidFill>
            </a:rPr>
            <a:t>Proximity based notification to start Circle</a:t>
          </a:r>
        </a:p>
      </dgm:t>
    </dgm:pt>
    <dgm:pt modelId="{C5944BBD-CDBE-A54F-936E-260EECAAB3FF}" type="parTrans" cxnId="{36782BF6-5F3D-F147-94FD-21C58657568A}">
      <dgm:prSet/>
      <dgm:spPr/>
      <dgm:t>
        <a:bodyPr/>
        <a:lstStyle/>
        <a:p>
          <a:endParaRPr lang="en-US"/>
        </a:p>
      </dgm:t>
    </dgm:pt>
    <dgm:pt modelId="{10390E74-A1E1-B747-882A-659E2E23A76F}" type="sibTrans" cxnId="{36782BF6-5F3D-F147-94FD-21C58657568A}">
      <dgm:prSet/>
      <dgm:spPr/>
      <dgm:t>
        <a:bodyPr/>
        <a:lstStyle/>
        <a:p>
          <a:endParaRPr lang="en-US"/>
        </a:p>
      </dgm:t>
    </dgm:pt>
    <dgm:pt modelId="{8B9E7172-CB4A-7646-8C69-082F51DC0A84}">
      <dgm:prSet phldrT="[Text]"/>
      <dgm:spPr/>
      <dgm:t>
        <a:bodyPr anchor="ctr" anchorCtr="0"/>
        <a:lstStyle/>
        <a:p>
          <a:r>
            <a:rPr lang="en-US" dirty="0">
              <a:solidFill>
                <a:srgbClr val="1DB954"/>
              </a:solidFill>
            </a:rPr>
            <a:t>Queue songs from multiple devices</a:t>
          </a:r>
        </a:p>
      </dgm:t>
    </dgm:pt>
    <dgm:pt modelId="{B2B7B1C9-9D80-F143-ABA8-B8F4A69CEF8D}" type="parTrans" cxnId="{640DF0C9-DC9F-8742-B9DE-951F10A69D8B}">
      <dgm:prSet/>
      <dgm:spPr/>
      <dgm:t>
        <a:bodyPr/>
        <a:lstStyle/>
        <a:p>
          <a:endParaRPr lang="en-US"/>
        </a:p>
      </dgm:t>
    </dgm:pt>
    <dgm:pt modelId="{D7288DA6-1DB0-1F45-AAD8-5257DA86DCC4}" type="sibTrans" cxnId="{640DF0C9-DC9F-8742-B9DE-951F10A69D8B}">
      <dgm:prSet/>
      <dgm:spPr/>
      <dgm:t>
        <a:bodyPr/>
        <a:lstStyle/>
        <a:p>
          <a:endParaRPr lang="en-US"/>
        </a:p>
      </dgm:t>
    </dgm:pt>
    <dgm:pt modelId="{EA9F29F5-DB61-244C-82E8-74E337988473}">
      <dgm:prSet phldrT="[Text]"/>
      <dgm:spPr/>
      <dgm:t>
        <a:bodyPr anchor="ctr" anchorCtr="0"/>
        <a:lstStyle/>
        <a:p>
          <a:r>
            <a:rPr lang="en-US" dirty="0">
              <a:solidFill>
                <a:srgbClr val="1DB954"/>
              </a:solidFill>
            </a:rPr>
            <a:t>View friends in Circle and add new ones</a:t>
          </a:r>
        </a:p>
      </dgm:t>
    </dgm:pt>
    <dgm:pt modelId="{AEF1098D-2741-0344-94DB-8B6F33C60C90}" type="parTrans" cxnId="{031A3885-EA20-5044-B9AC-4A5AAE9FEB0B}">
      <dgm:prSet/>
      <dgm:spPr/>
      <dgm:t>
        <a:bodyPr/>
        <a:lstStyle/>
        <a:p>
          <a:endParaRPr lang="en-US"/>
        </a:p>
      </dgm:t>
    </dgm:pt>
    <dgm:pt modelId="{D0BE679C-2343-904C-8C94-F1D4663DFDDC}" type="sibTrans" cxnId="{031A3885-EA20-5044-B9AC-4A5AAE9FEB0B}">
      <dgm:prSet/>
      <dgm:spPr/>
      <dgm:t>
        <a:bodyPr/>
        <a:lstStyle/>
        <a:p>
          <a:endParaRPr lang="en-US"/>
        </a:p>
      </dgm:t>
    </dgm:pt>
    <dgm:pt modelId="{0F23F8BB-910B-FB43-A139-66AF9E53B560}">
      <dgm:prSet/>
      <dgm:spPr/>
      <dgm:t>
        <a:bodyPr anchor="ctr" anchorCtr="0"/>
        <a:lstStyle/>
        <a:p>
          <a:r>
            <a:rPr lang="en-US" dirty="0">
              <a:solidFill>
                <a:srgbClr val="1DB954"/>
              </a:solidFill>
            </a:rPr>
            <a:t>View all Circles from the past</a:t>
          </a:r>
        </a:p>
      </dgm:t>
    </dgm:pt>
    <dgm:pt modelId="{0862E2FF-67C2-0A40-8E08-66CE3007BB65}" type="parTrans" cxnId="{88042012-DF3E-2B4B-82EB-93E90A940924}">
      <dgm:prSet/>
      <dgm:spPr/>
      <dgm:t>
        <a:bodyPr/>
        <a:lstStyle/>
        <a:p>
          <a:endParaRPr lang="en-US"/>
        </a:p>
      </dgm:t>
    </dgm:pt>
    <dgm:pt modelId="{A7A6EC7A-782E-264F-A556-53F2FAB7827D}" type="sibTrans" cxnId="{88042012-DF3E-2B4B-82EB-93E90A940924}">
      <dgm:prSet/>
      <dgm:spPr/>
      <dgm:t>
        <a:bodyPr/>
        <a:lstStyle/>
        <a:p>
          <a:endParaRPr lang="en-US"/>
        </a:p>
      </dgm:t>
    </dgm:pt>
    <dgm:pt modelId="{AD5D1A81-B6D9-B841-9461-C86DA596C1EF}" type="pres">
      <dgm:prSet presAssocID="{ED488827-3957-BD49-A531-30365040259E}" presName="vert0" presStyleCnt="0">
        <dgm:presLayoutVars>
          <dgm:dir/>
          <dgm:animOne val="branch"/>
          <dgm:animLvl val="lvl"/>
        </dgm:presLayoutVars>
      </dgm:prSet>
      <dgm:spPr/>
    </dgm:pt>
    <dgm:pt modelId="{F6908EB5-B86A-4740-BF24-E586340EEE91}" type="pres">
      <dgm:prSet presAssocID="{BA446255-49A7-8543-83E3-C7BF50CBE368}" presName="thickLine" presStyleLbl="alignNode1" presStyleIdx="0" presStyleCnt="1"/>
      <dgm:spPr>
        <a:ln>
          <a:noFill/>
        </a:ln>
      </dgm:spPr>
    </dgm:pt>
    <dgm:pt modelId="{8158D35E-C86D-DA4A-8D56-1F50F80A87AE}" type="pres">
      <dgm:prSet presAssocID="{BA446255-49A7-8543-83E3-C7BF50CBE368}" presName="horz1" presStyleCnt="0"/>
      <dgm:spPr/>
    </dgm:pt>
    <dgm:pt modelId="{60DF6D6E-0F58-A144-842D-3172103BAF97}" type="pres">
      <dgm:prSet presAssocID="{BA446255-49A7-8543-83E3-C7BF50CBE368}" presName="tx1" presStyleLbl="revTx" presStyleIdx="0" presStyleCnt="5"/>
      <dgm:spPr/>
    </dgm:pt>
    <dgm:pt modelId="{0054FD35-6410-7F40-B4B7-1DE820DAC228}" type="pres">
      <dgm:prSet presAssocID="{BA446255-49A7-8543-83E3-C7BF50CBE368}" presName="vert1" presStyleCnt="0"/>
      <dgm:spPr/>
    </dgm:pt>
    <dgm:pt modelId="{F20AC8FC-126C-8E4F-A223-4D1DD472EF5D}" type="pres">
      <dgm:prSet presAssocID="{25B77CF4-A517-7944-AC7D-119EA431B4CD}" presName="vertSpace2a" presStyleCnt="0"/>
      <dgm:spPr/>
    </dgm:pt>
    <dgm:pt modelId="{89508D5E-4DEE-EE4A-941A-2CAAAC504B6B}" type="pres">
      <dgm:prSet presAssocID="{25B77CF4-A517-7944-AC7D-119EA431B4CD}" presName="horz2" presStyleCnt="0"/>
      <dgm:spPr/>
    </dgm:pt>
    <dgm:pt modelId="{04B6C49C-3BA8-9843-82D6-7DD94E2C2DE0}" type="pres">
      <dgm:prSet presAssocID="{25B77CF4-A517-7944-AC7D-119EA431B4CD}" presName="horzSpace2" presStyleCnt="0"/>
      <dgm:spPr/>
    </dgm:pt>
    <dgm:pt modelId="{380B770F-0227-F14D-A7FA-DC5FAF6CEFC3}" type="pres">
      <dgm:prSet presAssocID="{25B77CF4-A517-7944-AC7D-119EA431B4CD}" presName="tx2" presStyleLbl="revTx" presStyleIdx="1" presStyleCnt="5"/>
      <dgm:spPr/>
    </dgm:pt>
    <dgm:pt modelId="{EDB0F10A-4982-494E-A7B8-8274BC5B15EA}" type="pres">
      <dgm:prSet presAssocID="{25B77CF4-A517-7944-AC7D-119EA431B4CD}" presName="vert2" presStyleCnt="0"/>
      <dgm:spPr/>
    </dgm:pt>
    <dgm:pt modelId="{7350D9B7-354F-BA41-93A8-2BE99C235DC4}" type="pres">
      <dgm:prSet presAssocID="{25B77CF4-A517-7944-AC7D-119EA431B4CD}" presName="thinLine2b" presStyleLbl="callout" presStyleIdx="0" presStyleCnt="4"/>
      <dgm:spPr/>
    </dgm:pt>
    <dgm:pt modelId="{2E698DAB-2C20-D64E-AF06-1B7A140AE673}" type="pres">
      <dgm:prSet presAssocID="{25B77CF4-A517-7944-AC7D-119EA431B4CD}" presName="vertSpace2b" presStyleCnt="0"/>
      <dgm:spPr/>
    </dgm:pt>
    <dgm:pt modelId="{8F875C9C-07D2-2147-8C0F-0B7BC9B3D414}" type="pres">
      <dgm:prSet presAssocID="{8B9E7172-CB4A-7646-8C69-082F51DC0A84}" presName="horz2" presStyleCnt="0"/>
      <dgm:spPr/>
    </dgm:pt>
    <dgm:pt modelId="{C7462B05-71D3-2B49-8F04-3DCDFCCF81EF}" type="pres">
      <dgm:prSet presAssocID="{8B9E7172-CB4A-7646-8C69-082F51DC0A84}" presName="horzSpace2" presStyleCnt="0"/>
      <dgm:spPr/>
    </dgm:pt>
    <dgm:pt modelId="{44AEF229-6290-764A-BD14-19BF7F71EE28}" type="pres">
      <dgm:prSet presAssocID="{8B9E7172-CB4A-7646-8C69-082F51DC0A84}" presName="tx2" presStyleLbl="revTx" presStyleIdx="2" presStyleCnt="5"/>
      <dgm:spPr/>
    </dgm:pt>
    <dgm:pt modelId="{96C51A98-8C9C-5749-8501-A0A3993A5B53}" type="pres">
      <dgm:prSet presAssocID="{8B9E7172-CB4A-7646-8C69-082F51DC0A84}" presName="vert2" presStyleCnt="0"/>
      <dgm:spPr/>
    </dgm:pt>
    <dgm:pt modelId="{F102B746-0346-694B-B2D2-50F7EFEE15C7}" type="pres">
      <dgm:prSet presAssocID="{8B9E7172-CB4A-7646-8C69-082F51DC0A84}" presName="thinLine2b" presStyleLbl="callout" presStyleIdx="1" presStyleCnt="4"/>
      <dgm:spPr/>
    </dgm:pt>
    <dgm:pt modelId="{65916301-82E0-804F-AD6F-D9E614356F10}" type="pres">
      <dgm:prSet presAssocID="{8B9E7172-CB4A-7646-8C69-082F51DC0A84}" presName="vertSpace2b" presStyleCnt="0"/>
      <dgm:spPr/>
    </dgm:pt>
    <dgm:pt modelId="{EC78B832-4701-1644-B9EC-2742C7DA025B}" type="pres">
      <dgm:prSet presAssocID="{EA9F29F5-DB61-244C-82E8-74E337988473}" presName="horz2" presStyleCnt="0"/>
      <dgm:spPr/>
    </dgm:pt>
    <dgm:pt modelId="{C161E951-29C1-DD4B-B37E-B1BE95EDBCA5}" type="pres">
      <dgm:prSet presAssocID="{EA9F29F5-DB61-244C-82E8-74E337988473}" presName="horzSpace2" presStyleCnt="0"/>
      <dgm:spPr/>
    </dgm:pt>
    <dgm:pt modelId="{4A7BC861-845A-B943-A906-D465F3B97F4D}" type="pres">
      <dgm:prSet presAssocID="{EA9F29F5-DB61-244C-82E8-74E337988473}" presName="tx2" presStyleLbl="revTx" presStyleIdx="3" presStyleCnt="5"/>
      <dgm:spPr/>
    </dgm:pt>
    <dgm:pt modelId="{BA3F6878-E94F-A145-98A6-28DFAABAFA32}" type="pres">
      <dgm:prSet presAssocID="{EA9F29F5-DB61-244C-82E8-74E337988473}" presName="vert2" presStyleCnt="0"/>
      <dgm:spPr/>
    </dgm:pt>
    <dgm:pt modelId="{54786635-795B-DD44-B165-5911E62E093B}" type="pres">
      <dgm:prSet presAssocID="{EA9F29F5-DB61-244C-82E8-74E337988473}" presName="thinLine2b" presStyleLbl="callout" presStyleIdx="2" presStyleCnt="4"/>
      <dgm:spPr/>
    </dgm:pt>
    <dgm:pt modelId="{2CCF3B33-B33B-4847-8C89-005A2F3B68C5}" type="pres">
      <dgm:prSet presAssocID="{EA9F29F5-DB61-244C-82E8-74E337988473}" presName="vertSpace2b" presStyleCnt="0"/>
      <dgm:spPr/>
    </dgm:pt>
    <dgm:pt modelId="{7373539C-43F5-4847-895F-5116E3DA3379}" type="pres">
      <dgm:prSet presAssocID="{0F23F8BB-910B-FB43-A139-66AF9E53B560}" presName="horz2" presStyleCnt="0"/>
      <dgm:spPr/>
    </dgm:pt>
    <dgm:pt modelId="{72D23BE7-DCBF-9C4B-90B8-4F40904E4501}" type="pres">
      <dgm:prSet presAssocID="{0F23F8BB-910B-FB43-A139-66AF9E53B560}" presName="horzSpace2" presStyleCnt="0"/>
      <dgm:spPr/>
    </dgm:pt>
    <dgm:pt modelId="{E10D73C9-1C56-0F4F-8E6D-CF7E3B82A759}" type="pres">
      <dgm:prSet presAssocID="{0F23F8BB-910B-FB43-A139-66AF9E53B560}" presName="tx2" presStyleLbl="revTx" presStyleIdx="4" presStyleCnt="5"/>
      <dgm:spPr/>
    </dgm:pt>
    <dgm:pt modelId="{03F89726-1C12-9A43-9D5B-A5901E6765D3}" type="pres">
      <dgm:prSet presAssocID="{0F23F8BB-910B-FB43-A139-66AF9E53B560}" presName="vert2" presStyleCnt="0"/>
      <dgm:spPr/>
    </dgm:pt>
    <dgm:pt modelId="{406F3364-7FEC-CB49-A05F-1B1C6671DD51}" type="pres">
      <dgm:prSet presAssocID="{0F23F8BB-910B-FB43-A139-66AF9E53B560}" presName="thinLine2b" presStyleLbl="callout" presStyleIdx="3" presStyleCnt="4"/>
      <dgm:spPr/>
    </dgm:pt>
    <dgm:pt modelId="{BEF72AF2-06BD-4C44-A13A-44ABB88B62D4}" type="pres">
      <dgm:prSet presAssocID="{0F23F8BB-910B-FB43-A139-66AF9E53B560}" presName="vertSpace2b" presStyleCnt="0"/>
      <dgm:spPr/>
    </dgm:pt>
  </dgm:ptLst>
  <dgm:cxnLst>
    <dgm:cxn modelId="{88042012-DF3E-2B4B-82EB-93E90A940924}" srcId="{BA446255-49A7-8543-83E3-C7BF50CBE368}" destId="{0F23F8BB-910B-FB43-A139-66AF9E53B560}" srcOrd="3" destOrd="0" parTransId="{0862E2FF-67C2-0A40-8E08-66CE3007BB65}" sibTransId="{A7A6EC7A-782E-264F-A556-53F2FAB7827D}"/>
    <dgm:cxn modelId="{D0451521-B11D-E44D-ABCB-9CA2DDB84F21}" type="presOf" srcId="{ED488827-3957-BD49-A531-30365040259E}" destId="{AD5D1A81-B6D9-B841-9461-C86DA596C1EF}" srcOrd="0" destOrd="0" presId="urn:microsoft.com/office/officeart/2008/layout/LinedList"/>
    <dgm:cxn modelId="{20BAE05B-0811-C84E-8F82-2926836B9C6F}" type="presOf" srcId="{25B77CF4-A517-7944-AC7D-119EA431B4CD}" destId="{380B770F-0227-F14D-A7FA-DC5FAF6CEFC3}" srcOrd="0" destOrd="0" presId="urn:microsoft.com/office/officeart/2008/layout/LinedList"/>
    <dgm:cxn modelId="{87EE7060-F5ED-2D46-B5FD-A4AD2DBF6E21}" type="presOf" srcId="{8B9E7172-CB4A-7646-8C69-082F51DC0A84}" destId="{44AEF229-6290-764A-BD14-19BF7F71EE28}" srcOrd="0" destOrd="0" presId="urn:microsoft.com/office/officeart/2008/layout/LinedList"/>
    <dgm:cxn modelId="{D234387C-40F1-E347-9AE4-55E84AA873F6}" type="presOf" srcId="{BA446255-49A7-8543-83E3-C7BF50CBE368}" destId="{60DF6D6E-0F58-A144-842D-3172103BAF97}" srcOrd="0" destOrd="0" presId="urn:microsoft.com/office/officeart/2008/layout/LinedList"/>
    <dgm:cxn modelId="{031A3885-EA20-5044-B9AC-4A5AAE9FEB0B}" srcId="{BA446255-49A7-8543-83E3-C7BF50CBE368}" destId="{EA9F29F5-DB61-244C-82E8-74E337988473}" srcOrd="2" destOrd="0" parTransId="{AEF1098D-2741-0344-94DB-8B6F33C60C90}" sibTransId="{D0BE679C-2343-904C-8C94-F1D4663DFDDC}"/>
    <dgm:cxn modelId="{5F68BA8F-BE90-6D4E-993A-93FED46BB6D1}" type="presOf" srcId="{EA9F29F5-DB61-244C-82E8-74E337988473}" destId="{4A7BC861-845A-B943-A906-D465F3B97F4D}" srcOrd="0" destOrd="0" presId="urn:microsoft.com/office/officeart/2008/layout/LinedList"/>
    <dgm:cxn modelId="{51B6FEC2-C197-6A46-9AD1-2F60788183B6}" type="presOf" srcId="{0F23F8BB-910B-FB43-A139-66AF9E53B560}" destId="{E10D73C9-1C56-0F4F-8E6D-CF7E3B82A759}" srcOrd="0" destOrd="0" presId="urn:microsoft.com/office/officeart/2008/layout/LinedList"/>
    <dgm:cxn modelId="{640DF0C9-DC9F-8742-B9DE-951F10A69D8B}" srcId="{BA446255-49A7-8543-83E3-C7BF50CBE368}" destId="{8B9E7172-CB4A-7646-8C69-082F51DC0A84}" srcOrd="1" destOrd="0" parTransId="{B2B7B1C9-9D80-F143-ABA8-B8F4A69CEF8D}" sibTransId="{D7288DA6-1DB0-1F45-AAD8-5257DA86DCC4}"/>
    <dgm:cxn modelId="{98A58DE3-170F-A543-AAC5-FAAC1250D9C1}" srcId="{ED488827-3957-BD49-A531-30365040259E}" destId="{BA446255-49A7-8543-83E3-C7BF50CBE368}" srcOrd="0" destOrd="0" parTransId="{A84F24E0-00E0-1344-8F26-B80A7F8E68B2}" sibTransId="{A121944C-6FEF-8D40-9DE7-6C43492DDB8E}"/>
    <dgm:cxn modelId="{36782BF6-5F3D-F147-94FD-21C58657568A}" srcId="{BA446255-49A7-8543-83E3-C7BF50CBE368}" destId="{25B77CF4-A517-7944-AC7D-119EA431B4CD}" srcOrd="0" destOrd="0" parTransId="{C5944BBD-CDBE-A54F-936E-260EECAAB3FF}" sibTransId="{10390E74-A1E1-B747-882A-659E2E23A76F}"/>
    <dgm:cxn modelId="{D7869791-62EA-2D41-BA0A-12AAB272772F}" type="presParOf" srcId="{AD5D1A81-B6D9-B841-9461-C86DA596C1EF}" destId="{F6908EB5-B86A-4740-BF24-E586340EEE91}" srcOrd="0" destOrd="0" presId="urn:microsoft.com/office/officeart/2008/layout/LinedList"/>
    <dgm:cxn modelId="{DEC997EA-01AB-0749-93BC-B941409E6A2B}" type="presParOf" srcId="{AD5D1A81-B6D9-B841-9461-C86DA596C1EF}" destId="{8158D35E-C86D-DA4A-8D56-1F50F80A87AE}" srcOrd="1" destOrd="0" presId="urn:microsoft.com/office/officeart/2008/layout/LinedList"/>
    <dgm:cxn modelId="{7D8A48D7-8C63-7F48-987F-BB92ABE12BC3}" type="presParOf" srcId="{8158D35E-C86D-DA4A-8D56-1F50F80A87AE}" destId="{60DF6D6E-0F58-A144-842D-3172103BAF97}" srcOrd="0" destOrd="0" presId="urn:microsoft.com/office/officeart/2008/layout/LinedList"/>
    <dgm:cxn modelId="{0E8200A2-91ED-334E-BF62-64157464E464}" type="presParOf" srcId="{8158D35E-C86D-DA4A-8D56-1F50F80A87AE}" destId="{0054FD35-6410-7F40-B4B7-1DE820DAC228}" srcOrd="1" destOrd="0" presId="urn:microsoft.com/office/officeart/2008/layout/LinedList"/>
    <dgm:cxn modelId="{8EC22030-7108-8A40-88C8-A5D2E0C822D1}" type="presParOf" srcId="{0054FD35-6410-7F40-B4B7-1DE820DAC228}" destId="{F20AC8FC-126C-8E4F-A223-4D1DD472EF5D}" srcOrd="0" destOrd="0" presId="urn:microsoft.com/office/officeart/2008/layout/LinedList"/>
    <dgm:cxn modelId="{71402B10-198C-CF45-8023-D0AFE3F9F1B9}" type="presParOf" srcId="{0054FD35-6410-7F40-B4B7-1DE820DAC228}" destId="{89508D5E-4DEE-EE4A-941A-2CAAAC504B6B}" srcOrd="1" destOrd="0" presId="urn:microsoft.com/office/officeart/2008/layout/LinedList"/>
    <dgm:cxn modelId="{43A70835-D08B-804B-B761-6CA523A44255}" type="presParOf" srcId="{89508D5E-4DEE-EE4A-941A-2CAAAC504B6B}" destId="{04B6C49C-3BA8-9843-82D6-7DD94E2C2DE0}" srcOrd="0" destOrd="0" presId="urn:microsoft.com/office/officeart/2008/layout/LinedList"/>
    <dgm:cxn modelId="{E38F1B2B-9B17-9645-9447-CF6CAD408891}" type="presParOf" srcId="{89508D5E-4DEE-EE4A-941A-2CAAAC504B6B}" destId="{380B770F-0227-F14D-A7FA-DC5FAF6CEFC3}" srcOrd="1" destOrd="0" presId="urn:microsoft.com/office/officeart/2008/layout/LinedList"/>
    <dgm:cxn modelId="{13098FE8-7988-5940-B7CA-A9CE19F6E2AA}" type="presParOf" srcId="{89508D5E-4DEE-EE4A-941A-2CAAAC504B6B}" destId="{EDB0F10A-4982-494E-A7B8-8274BC5B15EA}" srcOrd="2" destOrd="0" presId="urn:microsoft.com/office/officeart/2008/layout/LinedList"/>
    <dgm:cxn modelId="{4EAD46B9-5B92-5F4B-B127-F8B1376D7245}" type="presParOf" srcId="{0054FD35-6410-7F40-B4B7-1DE820DAC228}" destId="{7350D9B7-354F-BA41-93A8-2BE99C235DC4}" srcOrd="2" destOrd="0" presId="urn:microsoft.com/office/officeart/2008/layout/LinedList"/>
    <dgm:cxn modelId="{8918FBF0-82B1-1744-9D5A-FEC84435097B}" type="presParOf" srcId="{0054FD35-6410-7F40-B4B7-1DE820DAC228}" destId="{2E698DAB-2C20-D64E-AF06-1B7A140AE673}" srcOrd="3" destOrd="0" presId="urn:microsoft.com/office/officeart/2008/layout/LinedList"/>
    <dgm:cxn modelId="{97E32C71-F161-4842-8F10-860307225A0E}" type="presParOf" srcId="{0054FD35-6410-7F40-B4B7-1DE820DAC228}" destId="{8F875C9C-07D2-2147-8C0F-0B7BC9B3D414}" srcOrd="4" destOrd="0" presId="urn:microsoft.com/office/officeart/2008/layout/LinedList"/>
    <dgm:cxn modelId="{E1E29962-B38A-6743-87C6-D49473FB961D}" type="presParOf" srcId="{8F875C9C-07D2-2147-8C0F-0B7BC9B3D414}" destId="{C7462B05-71D3-2B49-8F04-3DCDFCCF81EF}" srcOrd="0" destOrd="0" presId="urn:microsoft.com/office/officeart/2008/layout/LinedList"/>
    <dgm:cxn modelId="{5469CF4B-5BAA-DF40-874A-47292C569C7C}" type="presParOf" srcId="{8F875C9C-07D2-2147-8C0F-0B7BC9B3D414}" destId="{44AEF229-6290-764A-BD14-19BF7F71EE28}" srcOrd="1" destOrd="0" presId="urn:microsoft.com/office/officeart/2008/layout/LinedList"/>
    <dgm:cxn modelId="{92A7F9EE-4210-534C-94F2-12C7D8454A58}" type="presParOf" srcId="{8F875C9C-07D2-2147-8C0F-0B7BC9B3D414}" destId="{96C51A98-8C9C-5749-8501-A0A3993A5B53}" srcOrd="2" destOrd="0" presId="urn:microsoft.com/office/officeart/2008/layout/LinedList"/>
    <dgm:cxn modelId="{98E25F9C-06E2-C646-BBF7-E29618DC8692}" type="presParOf" srcId="{0054FD35-6410-7F40-B4B7-1DE820DAC228}" destId="{F102B746-0346-694B-B2D2-50F7EFEE15C7}" srcOrd="5" destOrd="0" presId="urn:microsoft.com/office/officeart/2008/layout/LinedList"/>
    <dgm:cxn modelId="{E29E14E0-E769-854D-B73B-EB6068D389ED}" type="presParOf" srcId="{0054FD35-6410-7F40-B4B7-1DE820DAC228}" destId="{65916301-82E0-804F-AD6F-D9E614356F10}" srcOrd="6" destOrd="0" presId="urn:microsoft.com/office/officeart/2008/layout/LinedList"/>
    <dgm:cxn modelId="{188FCCF5-69D3-A34C-8752-3D17E55D519D}" type="presParOf" srcId="{0054FD35-6410-7F40-B4B7-1DE820DAC228}" destId="{EC78B832-4701-1644-B9EC-2742C7DA025B}" srcOrd="7" destOrd="0" presId="urn:microsoft.com/office/officeart/2008/layout/LinedList"/>
    <dgm:cxn modelId="{28895163-740C-2E40-B6D1-DCC0F2618818}" type="presParOf" srcId="{EC78B832-4701-1644-B9EC-2742C7DA025B}" destId="{C161E951-29C1-DD4B-B37E-B1BE95EDBCA5}" srcOrd="0" destOrd="0" presId="urn:microsoft.com/office/officeart/2008/layout/LinedList"/>
    <dgm:cxn modelId="{FCC72563-7BF3-3349-9616-68B627165A17}" type="presParOf" srcId="{EC78B832-4701-1644-B9EC-2742C7DA025B}" destId="{4A7BC861-845A-B943-A906-D465F3B97F4D}" srcOrd="1" destOrd="0" presId="urn:microsoft.com/office/officeart/2008/layout/LinedList"/>
    <dgm:cxn modelId="{3FE4BF99-737E-6342-AB9F-A9382AA68C08}" type="presParOf" srcId="{EC78B832-4701-1644-B9EC-2742C7DA025B}" destId="{BA3F6878-E94F-A145-98A6-28DFAABAFA32}" srcOrd="2" destOrd="0" presId="urn:microsoft.com/office/officeart/2008/layout/LinedList"/>
    <dgm:cxn modelId="{71C391DB-FA5D-3E47-9CBE-A4731FBB978C}" type="presParOf" srcId="{0054FD35-6410-7F40-B4B7-1DE820DAC228}" destId="{54786635-795B-DD44-B165-5911E62E093B}" srcOrd="8" destOrd="0" presId="urn:microsoft.com/office/officeart/2008/layout/LinedList"/>
    <dgm:cxn modelId="{C7A23111-24FA-D24D-B2C3-6EB5DD368308}" type="presParOf" srcId="{0054FD35-6410-7F40-B4B7-1DE820DAC228}" destId="{2CCF3B33-B33B-4847-8C89-005A2F3B68C5}" srcOrd="9" destOrd="0" presId="urn:microsoft.com/office/officeart/2008/layout/LinedList"/>
    <dgm:cxn modelId="{B6819244-E368-5545-99C3-4B42D6455311}" type="presParOf" srcId="{0054FD35-6410-7F40-B4B7-1DE820DAC228}" destId="{7373539C-43F5-4847-895F-5116E3DA3379}" srcOrd="10" destOrd="0" presId="urn:microsoft.com/office/officeart/2008/layout/LinedList"/>
    <dgm:cxn modelId="{4DDF8F0E-E5E8-4B4B-AF71-1B5DBF7E1D59}" type="presParOf" srcId="{7373539C-43F5-4847-895F-5116E3DA3379}" destId="{72D23BE7-DCBF-9C4B-90B8-4F40904E4501}" srcOrd="0" destOrd="0" presId="urn:microsoft.com/office/officeart/2008/layout/LinedList"/>
    <dgm:cxn modelId="{C70D39F0-5112-D644-9C07-5A94EFC46ED4}" type="presParOf" srcId="{7373539C-43F5-4847-895F-5116E3DA3379}" destId="{E10D73C9-1C56-0F4F-8E6D-CF7E3B82A759}" srcOrd="1" destOrd="0" presId="urn:microsoft.com/office/officeart/2008/layout/LinedList"/>
    <dgm:cxn modelId="{F5EF1A49-6F53-274E-AF31-8B9CA6F16B37}" type="presParOf" srcId="{7373539C-43F5-4847-895F-5116E3DA3379}" destId="{03F89726-1C12-9A43-9D5B-A5901E6765D3}" srcOrd="2" destOrd="0" presId="urn:microsoft.com/office/officeart/2008/layout/LinedList"/>
    <dgm:cxn modelId="{91DE6998-D5C0-5C4D-9C60-61E2F0366728}" type="presParOf" srcId="{0054FD35-6410-7F40-B4B7-1DE820DAC228}" destId="{406F3364-7FEC-CB49-A05F-1B1C6671DD51}" srcOrd="11" destOrd="0" presId="urn:microsoft.com/office/officeart/2008/layout/LinedList"/>
    <dgm:cxn modelId="{218BC4A6-BB9E-D14B-8CF0-6FD81380CB6E}" type="presParOf" srcId="{0054FD35-6410-7F40-B4B7-1DE820DAC228}" destId="{BEF72AF2-06BD-4C44-A13A-44ABB88B62D4}" srcOrd="12" destOrd="0" presId="urn:microsoft.com/office/officeart/2008/layout/Line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B09C55-4AA2-F14C-8344-3155E15D85E7}"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63789913-4F64-EB48-A5F5-9964092D9FF4}">
      <dgm:prSet phldrT="[Text]"/>
      <dgm:spPr>
        <a:solidFill>
          <a:schemeClr val="tx1">
            <a:alpha val="0"/>
          </a:schemeClr>
        </a:solidFill>
      </dgm:spPr>
      <dgm:t>
        <a:bodyPr/>
        <a:lstStyle/>
        <a:p>
          <a:r>
            <a:rPr lang="en-US" b="1" dirty="0">
              <a:solidFill>
                <a:srgbClr val="1DB954"/>
              </a:solidFill>
            </a:rPr>
            <a:t>Success Metrics</a:t>
          </a:r>
        </a:p>
      </dgm:t>
    </dgm:pt>
    <dgm:pt modelId="{0B367DB9-BFDE-EE4A-8F11-4206992F6B30}" type="parTrans" cxnId="{94235BEA-201B-3443-A5CA-DA26E3D9F144}">
      <dgm:prSet/>
      <dgm:spPr/>
      <dgm:t>
        <a:bodyPr/>
        <a:lstStyle/>
        <a:p>
          <a:endParaRPr lang="en-US"/>
        </a:p>
      </dgm:t>
    </dgm:pt>
    <dgm:pt modelId="{C1CE2ABF-7DE7-4A4D-B754-C3E22645439F}" type="sibTrans" cxnId="{94235BEA-201B-3443-A5CA-DA26E3D9F144}">
      <dgm:prSet/>
      <dgm:spPr/>
      <dgm:t>
        <a:bodyPr/>
        <a:lstStyle/>
        <a:p>
          <a:endParaRPr lang="en-US"/>
        </a:p>
      </dgm:t>
    </dgm:pt>
    <dgm:pt modelId="{D1118899-E145-0645-9D37-714BC11BEBBA}">
      <dgm:prSet phldrT="[Text]" custT="1"/>
      <dgm:spPr>
        <a:solidFill>
          <a:schemeClr val="tx1">
            <a:alpha val="0"/>
          </a:schemeClr>
        </a:solidFill>
      </dgm:spPr>
      <dgm:t>
        <a:bodyPr lIns="0" rIns="0"/>
        <a:lstStyle/>
        <a:p>
          <a:r>
            <a:rPr lang="en-US" sz="2400" dirty="0">
              <a:solidFill>
                <a:srgbClr val="1DB954"/>
              </a:solidFill>
            </a:rPr>
            <a:t>Engagement</a:t>
          </a:r>
        </a:p>
      </dgm:t>
    </dgm:pt>
    <dgm:pt modelId="{0394E005-365E-8E44-BD20-E555FC123E04}" type="parTrans" cxnId="{1033E556-63AC-E544-984A-28880D6FDE78}">
      <dgm:prSet/>
      <dgm:spPr>
        <a:solidFill>
          <a:schemeClr val="tx1">
            <a:alpha val="0"/>
          </a:schemeClr>
        </a:solidFill>
        <a:ln>
          <a:solidFill>
            <a:schemeClr val="lt1">
              <a:hueOff val="0"/>
              <a:satOff val="0"/>
              <a:lumOff val="0"/>
            </a:schemeClr>
          </a:solidFill>
        </a:ln>
      </dgm:spPr>
      <dgm:t>
        <a:bodyPr/>
        <a:lstStyle/>
        <a:p>
          <a:endParaRPr lang="en-US">
            <a:solidFill>
              <a:srgbClr val="1DB954"/>
            </a:solidFill>
          </a:endParaRPr>
        </a:p>
      </dgm:t>
    </dgm:pt>
    <dgm:pt modelId="{75C41747-4877-9F4F-B8CA-5335F65A6930}" type="sibTrans" cxnId="{1033E556-63AC-E544-984A-28880D6FDE78}">
      <dgm:prSet/>
      <dgm:spPr/>
      <dgm:t>
        <a:bodyPr/>
        <a:lstStyle/>
        <a:p>
          <a:endParaRPr lang="en-US"/>
        </a:p>
      </dgm:t>
    </dgm:pt>
    <dgm:pt modelId="{99DF557D-7E26-C145-99D8-29EA13343C16}">
      <dgm:prSet phldrT="[Text]" custT="1"/>
      <dgm:spPr>
        <a:solidFill>
          <a:schemeClr val="tx1">
            <a:alpha val="0"/>
          </a:schemeClr>
        </a:solidFill>
      </dgm:spPr>
      <dgm:t>
        <a:bodyPr/>
        <a:lstStyle/>
        <a:p>
          <a:r>
            <a:rPr lang="en-US" sz="2400" dirty="0">
              <a:solidFill>
                <a:srgbClr val="1DB954"/>
              </a:solidFill>
            </a:rPr>
            <a:t>Referral</a:t>
          </a:r>
        </a:p>
      </dgm:t>
    </dgm:pt>
    <dgm:pt modelId="{B5CBB98C-7CEF-A54E-AD3A-AA75619B603A}" type="parTrans" cxnId="{2ACF0C8C-72E0-7848-8D81-8B20A6F64492}">
      <dgm:prSet/>
      <dgm:spPr>
        <a:solidFill>
          <a:schemeClr val="tx1">
            <a:alpha val="0"/>
          </a:schemeClr>
        </a:solidFill>
        <a:ln>
          <a:solidFill>
            <a:schemeClr val="lt1">
              <a:hueOff val="0"/>
              <a:satOff val="0"/>
              <a:lumOff val="0"/>
            </a:schemeClr>
          </a:solidFill>
        </a:ln>
      </dgm:spPr>
      <dgm:t>
        <a:bodyPr/>
        <a:lstStyle/>
        <a:p>
          <a:endParaRPr lang="en-US">
            <a:solidFill>
              <a:srgbClr val="1DB954"/>
            </a:solidFill>
          </a:endParaRPr>
        </a:p>
      </dgm:t>
    </dgm:pt>
    <dgm:pt modelId="{AB05B26E-3054-5D4C-B8B9-E67333F0EF8E}" type="sibTrans" cxnId="{2ACF0C8C-72E0-7848-8D81-8B20A6F64492}">
      <dgm:prSet/>
      <dgm:spPr/>
      <dgm:t>
        <a:bodyPr/>
        <a:lstStyle/>
        <a:p>
          <a:endParaRPr lang="en-US"/>
        </a:p>
      </dgm:t>
    </dgm:pt>
    <dgm:pt modelId="{0D8FCAD2-CE78-134C-91C3-8C59CF9FE82B}" type="pres">
      <dgm:prSet presAssocID="{9EB09C55-4AA2-F14C-8344-3155E15D85E7}" presName="Name0" presStyleCnt="0">
        <dgm:presLayoutVars>
          <dgm:chMax val="1"/>
          <dgm:dir/>
          <dgm:animLvl val="ctr"/>
          <dgm:resizeHandles val="exact"/>
        </dgm:presLayoutVars>
      </dgm:prSet>
      <dgm:spPr/>
    </dgm:pt>
    <dgm:pt modelId="{83BAF171-D921-784B-A981-5CC44508FB0F}" type="pres">
      <dgm:prSet presAssocID="{63789913-4F64-EB48-A5F5-9964092D9FF4}" presName="centerShape" presStyleLbl="node0" presStyleIdx="0" presStyleCnt="1" custScaleX="233875" custScaleY="235973" custLinFactNeighborX="0" custLinFactNeighborY="-4313"/>
      <dgm:spPr/>
    </dgm:pt>
    <dgm:pt modelId="{7C1E9C0E-CBC2-1F4E-A415-DE53ADBD000D}" type="pres">
      <dgm:prSet presAssocID="{0394E005-365E-8E44-BD20-E555FC123E04}" presName="parTrans" presStyleLbl="sibTrans2D1" presStyleIdx="0" presStyleCnt="2"/>
      <dgm:spPr/>
    </dgm:pt>
    <dgm:pt modelId="{36E75722-FDCF-BB4B-82D6-20F8948ABCAF}" type="pres">
      <dgm:prSet presAssocID="{0394E005-365E-8E44-BD20-E555FC123E04}" presName="connectorText" presStyleLbl="sibTrans2D1" presStyleIdx="0" presStyleCnt="2"/>
      <dgm:spPr/>
    </dgm:pt>
    <dgm:pt modelId="{DA5CE120-F872-0243-B5CD-D8725C1289D7}" type="pres">
      <dgm:prSet presAssocID="{D1118899-E145-0645-9D37-714BC11BEBBA}" presName="node" presStyleLbl="node1" presStyleIdx="0" presStyleCnt="2" custScaleX="130968" custScaleY="121661" custRadScaleRad="162050" custRadScaleInc="-96525">
        <dgm:presLayoutVars>
          <dgm:bulletEnabled val="1"/>
        </dgm:presLayoutVars>
      </dgm:prSet>
      <dgm:spPr/>
    </dgm:pt>
    <dgm:pt modelId="{E5234EF3-EEB2-A745-97BB-B9EBED16B446}" type="pres">
      <dgm:prSet presAssocID="{B5CBB98C-7CEF-A54E-AD3A-AA75619B603A}" presName="parTrans" presStyleLbl="sibTrans2D1" presStyleIdx="1" presStyleCnt="2"/>
      <dgm:spPr/>
    </dgm:pt>
    <dgm:pt modelId="{0FD762C4-66E5-8D43-9F80-7F96F593E142}" type="pres">
      <dgm:prSet presAssocID="{B5CBB98C-7CEF-A54E-AD3A-AA75619B603A}" presName="connectorText" presStyleLbl="sibTrans2D1" presStyleIdx="1" presStyleCnt="2"/>
      <dgm:spPr/>
    </dgm:pt>
    <dgm:pt modelId="{99C29A82-1A15-CA48-8A3B-F78EA8805902}" type="pres">
      <dgm:prSet presAssocID="{99DF557D-7E26-C145-99D8-29EA13343C16}" presName="node" presStyleLbl="node1" presStyleIdx="1" presStyleCnt="2" custScaleX="111611" custScaleY="114538" custRadScaleRad="158727" custRadScaleInc="-104220">
        <dgm:presLayoutVars>
          <dgm:bulletEnabled val="1"/>
        </dgm:presLayoutVars>
      </dgm:prSet>
      <dgm:spPr/>
    </dgm:pt>
  </dgm:ptLst>
  <dgm:cxnLst>
    <dgm:cxn modelId="{C2A58C34-D7DA-8146-A3C2-05BBA18934AC}" type="presOf" srcId="{99DF557D-7E26-C145-99D8-29EA13343C16}" destId="{99C29A82-1A15-CA48-8A3B-F78EA8805902}" srcOrd="0" destOrd="0" presId="urn:microsoft.com/office/officeart/2005/8/layout/radial5"/>
    <dgm:cxn modelId="{B8821636-70DF-874E-9371-5BC476DC9576}" type="presOf" srcId="{0394E005-365E-8E44-BD20-E555FC123E04}" destId="{7C1E9C0E-CBC2-1F4E-A415-DE53ADBD000D}" srcOrd="0" destOrd="0" presId="urn:microsoft.com/office/officeart/2005/8/layout/radial5"/>
    <dgm:cxn modelId="{31169F3A-375D-2541-8D2B-89E3F3530B88}" type="presOf" srcId="{0394E005-365E-8E44-BD20-E555FC123E04}" destId="{36E75722-FDCF-BB4B-82D6-20F8948ABCAF}" srcOrd="1" destOrd="0" presId="urn:microsoft.com/office/officeart/2005/8/layout/radial5"/>
    <dgm:cxn modelId="{1033E556-63AC-E544-984A-28880D6FDE78}" srcId="{63789913-4F64-EB48-A5F5-9964092D9FF4}" destId="{D1118899-E145-0645-9D37-714BC11BEBBA}" srcOrd="0" destOrd="0" parTransId="{0394E005-365E-8E44-BD20-E555FC123E04}" sibTransId="{75C41747-4877-9F4F-B8CA-5335F65A6930}"/>
    <dgm:cxn modelId="{2ACF0C8C-72E0-7848-8D81-8B20A6F64492}" srcId="{63789913-4F64-EB48-A5F5-9964092D9FF4}" destId="{99DF557D-7E26-C145-99D8-29EA13343C16}" srcOrd="1" destOrd="0" parTransId="{B5CBB98C-7CEF-A54E-AD3A-AA75619B603A}" sibTransId="{AB05B26E-3054-5D4C-B8B9-E67333F0EF8E}"/>
    <dgm:cxn modelId="{C44C3D97-1DDA-8641-8443-E07B2570BA8B}" type="presOf" srcId="{B5CBB98C-7CEF-A54E-AD3A-AA75619B603A}" destId="{E5234EF3-EEB2-A745-97BB-B9EBED16B446}" srcOrd="0" destOrd="0" presId="urn:microsoft.com/office/officeart/2005/8/layout/radial5"/>
    <dgm:cxn modelId="{D79BFB9B-0894-E140-BD92-B378A0089489}" type="presOf" srcId="{9EB09C55-4AA2-F14C-8344-3155E15D85E7}" destId="{0D8FCAD2-CE78-134C-91C3-8C59CF9FE82B}" srcOrd="0" destOrd="0" presId="urn:microsoft.com/office/officeart/2005/8/layout/radial5"/>
    <dgm:cxn modelId="{90C33D9E-BC15-7449-93AE-29C53276C354}" type="presOf" srcId="{63789913-4F64-EB48-A5F5-9964092D9FF4}" destId="{83BAF171-D921-784B-A981-5CC44508FB0F}" srcOrd="0" destOrd="0" presId="urn:microsoft.com/office/officeart/2005/8/layout/radial5"/>
    <dgm:cxn modelId="{E03476AF-F0BB-5041-B36E-BCAC5C25A91B}" type="presOf" srcId="{B5CBB98C-7CEF-A54E-AD3A-AA75619B603A}" destId="{0FD762C4-66E5-8D43-9F80-7F96F593E142}" srcOrd="1" destOrd="0" presId="urn:microsoft.com/office/officeart/2005/8/layout/radial5"/>
    <dgm:cxn modelId="{94235BEA-201B-3443-A5CA-DA26E3D9F144}" srcId="{9EB09C55-4AA2-F14C-8344-3155E15D85E7}" destId="{63789913-4F64-EB48-A5F5-9964092D9FF4}" srcOrd="0" destOrd="0" parTransId="{0B367DB9-BFDE-EE4A-8F11-4206992F6B30}" sibTransId="{C1CE2ABF-7DE7-4A4D-B754-C3E22645439F}"/>
    <dgm:cxn modelId="{C0DECFF0-73EB-0A48-8071-AB4661A92391}" type="presOf" srcId="{D1118899-E145-0645-9D37-714BC11BEBBA}" destId="{DA5CE120-F872-0243-B5CD-D8725C1289D7}" srcOrd="0" destOrd="0" presId="urn:microsoft.com/office/officeart/2005/8/layout/radial5"/>
    <dgm:cxn modelId="{6861478E-E19D-AF4D-A5AA-A16062A9D982}" type="presParOf" srcId="{0D8FCAD2-CE78-134C-91C3-8C59CF9FE82B}" destId="{83BAF171-D921-784B-A981-5CC44508FB0F}" srcOrd="0" destOrd="0" presId="urn:microsoft.com/office/officeart/2005/8/layout/radial5"/>
    <dgm:cxn modelId="{94891D4A-8C6F-EA44-87E4-A714183ECC71}" type="presParOf" srcId="{0D8FCAD2-CE78-134C-91C3-8C59CF9FE82B}" destId="{7C1E9C0E-CBC2-1F4E-A415-DE53ADBD000D}" srcOrd="1" destOrd="0" presId="urn:microsoft.com/office/officeart/2005/8/layout/radial5"/>
    <dgm:cxn modelId="{0E686E34-72F3-4040-B28E-81D5F390BABA}" type="presParOf" srcId="{7C1E9C0E-CBC2-1F4E-A415-DE53ADBD000D}" destId="{36E75722-FDCF-BB4B-82D6-20F8948ABCAF}" srcOrd="0" destOrd="0" presId="urn:microsoft.com/office/officeart/2005/8/layout/radial5"/>
    <dgm:cxn modelId="{A1B4660F-37C8-4642-AEC3-EC9064356FF5}" type="presParOf" srcId="{0D8FCAD2-CE78-134C-91C3-8C59CF9FE82B}" destId="{DA5CE120-F872-0243-B5CD-D8725C1289D7}" srcOrd="2" destOrd="0" presId="urn:microsoft.com/office/officeart/2005/8/layout/radial5"/>
    <dgm:cxn modelId="{BD92B7D0-0FCB-8442-8F15-0E1FA4C6E777}" type="presParOf" srcId="{0D8FCAD2-CE78-134C-91C3-8C59CF9FE82B}" destId="{E5234EF3-EEB2-A745-97BB-B9EBED16B446}" srcOrd="3" destOrd="0" presId="urn:microsoft.com/office/officeart/2005/8/layout/radial5"/>
    <dgm:cxn modelId="{5EABA1FA-D7AB-6043-A5C8-BD7DD7521EEE}" type="presParOf" srcId="{E5234EF3-EEB2-A745-97BB-B9EBED16B446}" destId="{0FD762C4-66E5-8D43-9F80-7F96F593E142}" srcOrd="0" destOrd="0" presId="urn:microsoft.com/office/officeart/2005/8/layout/radial5"/>
    <dgm:cxn modelId="{EFCA076C-AA84-6040-ABF3-8B329CAFC981}" type="presParOf" srcId="{0D8FCAD2-CE78-134C-91C3-8C59CF9FE82B}" destId="{99C29A82-1A15-CA48-8A3B-F78EA8805902}" srcOrd="4" destOrd="0" presId="urn:microsoft.com/office/officeart/2005/8/layout/radial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8469F7-4117-284B-A06D-9A968DD2C338}"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A0ABB5F6-B417-E246-ACD9-163E8C5C2721}">
      <dgm:prSet phldrT="[Text]" custT="1"/>
      <dgm:spPr>
        <a:noFill/>
      </dgm:spPr>
      <dgm:t>
        <a:bodyPr lIns="0" rIns="0"/>
        <a:lstStyle/>
        <a:p>
          <a:r>
            <a:rPr lang="en-US" sz="3600" b="1" dirty="0">
              <a:solidFill>
                <a:srgbClr val="1DB954"/>
              </a:solidFill>
            </a:rPr>
            <a:t>Pre-launch</a:t>
          </a:r>
          <a:endParaRPr lang="en-US" sz="5900" b="1" dirty="0">
            <a:solidFill>
              <a:srgbClr val="1DB954"/>
            </a:solidFill>
          </a:endParaRPr>
        </a:p>
      </dgm:t>
    </dgm:pt>
    <dgm:pt modelId="{76362ED7-24A6-7C47-AA68-A31586704955}" type="parTrans" cxnId="{ED720122-5778-504E-96E9-676AAD8154A1}">
      <dgm:prSet/>
      <dgm:spPr/>
      <dgm:t>
        <a:bodyPr/>
        <a:lstStyle/>
        <a:p>
          <a:endParaRPr lang="en-US"/>
        </a:p>
      </dgm:t>
    </dgm:pt>
    <dgm:pt modelId="{3BF24399-BD8C-724B-A423-76D00B79A75F}" type="sibTrans" cxnId="{ED720122-5778-504E-96E9-676AAD8154A1}">
      <dgm:prSet/>
      <dgm:spPr/>
      <dgm:t>
        <a:bodyPr/>
        <a:lstStyle/>
        <a:p>
          <a:endParaRPr lang="en-US"/>
        </a:p>
      </dgm:t>
    </dgm:pt>
    <dgm:pt modelId="{FCE8DC9B-A158-8D40-AC75-CB810F88C55B}">
      <dgm:prSet phldrT="[Text]" custT="1"/>
      <dgm:spPr>
        <a:noFill/>
      </dgm:spPr>
      <dgm:t>
        <a:bodyPr/>
        <a:lstStyle/>
        <a:p>
          <a:r>
            <a:rPr lang="en-US" sz="1800" b="1" dirty="0">
              <a:solidFill>
                <a:srgbClr val="1DB954"/>
              </a:solidFill>
            </a:rPr>
            <a:t>Initial internal testing</a:t>
          </a:r>
        </a:p>
      </dgm:t>
    </dgm:pt>
    <dgm:pt modelId="{B105A9A0-C695-0843-AB91-5EBB2B03C790}" type="parTrans" cxnId="{E06DA81B-3906-624D-9EEF-2716BBB9AF49}">
      <dgm:prSet/>
      <dgm:spPr/>
      <dgm:t>
        <a:bodyPr/>
        <a:lstStyle/>
        <a:p>
          <a:endParaRPr lang="en-US"/>
        </a:p>
      </dgm:t>
    </dgm:pt>
    <dgm:pt modelId="{3C39439C-58CE-D048-94CB-2705A8DFF4ED}" type="sibTrans" cxnId="{E06DA81B-3906-624D-9EEF-2716BBB9AF49}">
      <dgm:prSet/>
      <dgm:spPr/>
      <dgm:t>
        <a:bodyPr/>
        <a:lstStyle/>
        <a:p>
          <a:endParaRPr lang="en-US"/>
        </a:p>
      </dgm:t>
    </dgm:pt>
    <dgm:pt modelId="{72963317-F00E-604A-B019-D7384AB1D8BB}">
      <dgm:prSet phldrT="[Text]" custT="1"/>
      <dgm:spPr>
        <a:noFill/>
      </dgm:spPr>
      <dgm:t>
        <a:bodyPr/>
        <a:lstStyle/>
        <a:p>
          <a:r>
            <a:rPr lang="en-US" sz="1800" b="1" dirty="0">
              <a:solidFill>
                <a:srgbClr val="1DB954"/>
              </a:solidFill>
            </a:rPr>
            <a:t>Beta for students</a:t>
          </a:r>
        </a:p>
      </dgm:t>
    </dgm:pt>
    <dgm:pt modelId="{481CE23C-B941-964C-83CE-AD0D7D162DE2}" type="parTrans" cxnId="{59439CF4-6141-004D-8E57-F93DEF240A6D}">
      <dgm:prSet/>
      <dgm:spPr/>
      <dgm:t>
        <a:bodyPr/>
        <a:lstStyle/>
        <a:p>
          <a:endParaRPr lang="en-US"/>
        </a:p>
      </dgm:t>
    </dgm:pt>
    <dgm:pt modelId="{078CD404-B93E-3D45-85AE-E2D482CCF991}" type="sibTrans" cxnId="{59439CF4-6141-004D-8E57-F93DEF240A6D}">
      <dgm:prSet/>
      <dgm:spPr/>
      <dgm:t>
        <a:bodyPr/>
        <a:lstStyle/>
        <a:p>
          <a:endParaRPr lang="en-US"/>
        </a:p>
      </dgm:t>
    </dgm:pt>
    <dgm:pt modelId="{C974496D-36CD-DD43-B404-8120A7228C62}">
      <dgm:prSet phldrT="[Text]" custT="1"/>
      <dgm:spPr>
        <a:noFill/>
      </dgm:spPr>
      <dgm:t>
        <a:bodyPr lIns="0" rIns="0"/>
        <a:lstStyle/>
        <a:p>
          <a:r>
            <a:rPr lang="en-US" sz="1800" b="1" dirty="0">
              <a:solidFill>
                <a:srgbClr val="1DB954"/>
              </a:solidFill>
            </a:rPr>
            <a:t>Advertisements</a:t>
          </a:r>
        </a:p>
      </dgm:t>
    </dgm:pt>
    <dgm:pt modelId="{86EC6468-F705-F54A-AC4C-AF95B288768E}" type="parTrans" cxnId="{505FF5E4-1053-324B-B6E7-8987F1536B39}">
      <dgm:prSet/>
      <dgm:spPr/>
      <dgm:t>
        <a:bodyPr/>
        <a:lstStyle/>
        <a:p>
          <a:endParaRPr lang="en-US"/>
        </a:p>
      </dgm:t>
    </dgm:pt>
    <dgm:pt modelId="{874A0F6E-711E-764B-9798-F07E76981D8A}" type="sibTrans" cxnId="{505FF5E4-1053-324B-B6E7-8987F1536B39}">
      <dgm:prSet/>
      <dgm:spPr/>
      <dgm:t>
        <a:bodyPr/>
        <a:lstStyle/>
        <a:p>
          <a:endParaRPr lang="en-US"/>
        </a:p>
      </dgm:t>
    </dgm:pt>
    <dgm:pt modelId="{07D3E5CF-CD07-6449-BA5A-0593F408A9ED}">
      <dgm:prSet phldrT="[Text]" custT="1"/>
      <dgm:spPr>
        <a:noFill/>
      </dgm:spPr>
      <dgm:t>
        <a:bodyPr/>
        <a:lstStyle/>
        <a:p>
          <a:r>
            <a:rPr lang="en-US" sz="1800" b="1" dirty="0">
              <a:solidFill>
                <a:srgbClr val="1DB954"/>
              </a:solidFill>
            </a:rPr>
            <a:t>Social Media</a:t>
          </a:r>
        </a:p>
      </dgm:t>
    </dgm:pt>
    <dgm:pt modelId="{CE5F06CB-65E5-CC42-BFDE-7CF619E14B89}" type="parTrans" cxnId="{D39EA386-168F-964E-B42F-D017BE5DB1E7}">
      <dgm:prSet/>
      <dgm:spPr/>
      <dgm:t>
        <a:bodyPr/>
        <a:lstStyle/>
        <a:p>
          <a:endParaRPr lang="en-US"/>
        </a:p>
      </dgm:t>
    </dgm:pt>
    <dgm:pt modelId="{DF03DD7A-103E-654D-85DD-C7E8793269D4}" type="sibTrans" cxnId="{D39EA386-168F-964E-B42F-D017BE5DB1E7}">
      <dgm:prSet/>
      <dgm:spPr/>
      <dgm:t>
        <a:bodyPr/>
        <a:lstStyle/>
        <a:p>
          <a:endParaRPr lang="en-US"/>
        </a:p>
      </dgm:t>
    </dgm:pt>
    <dgm:pt modelId="{D2619A65-7612-524E-BE04-3695A55F8380}" type="pres">
      <dgm:prSet presAssocID="{648469F7-4117-284B-A06D-9A968DD2C338}" presName="composite" presStyleCnt="0">
        <dgm:presLayoutVars>
          <dgm:chMax val="1"/>
          <dgm:dir/>
          <dgm:resizeHandles val="exact"/>
        </dgm:presLayoutVars>
      </dgm:prSet>
      <dgm:spPr/>
    </dgm:pt>
    <dgm:pt modelId="{CF98DF35-2CF1-6848-B804-6C7FEBA2E1A6}" type="pres">
      <dgm:prSet presAssocID="{648469F7-4117-284B-A06D-9A968DD2C338}" presName="radial" presStyleCnt="0">
        <dgm:presLayoutVars>
          <dgm:animLvl val="ctr"/>
        </dgm:presLayoutVars>
      </dgm:prSet>
      <dgm:spPr/>
    </dgm:pt>
    <dgm:pt modelId="{E29E2C46-641F-F14A-8B42-FC67EF281C53}" type="pres">
      <dgm:prSet presAssocID="{A0ABB5F6-B417-E246-ACD9-163E8C5C2721}" presName="centerShape" presStyleLbl="vennNode1" presStyleIdx="0" presStyleCnt="5"/>
      <dgm:spPr/>
    </dgm:pt>
    <dgm:pt modelId="{F2B591AB-F7B9-5543-8451-E894F285B320}" type="pres">
      <dgm:prSet presAssocID="{FCE8DC9B-A158-8D40-AC75-CB810F88C55B}" presName="node" presStyleLbl="vennNode1" presStyleIdx="1" presStyleCnt="5" custScaleX="110000" custScaleY="110000">
        <dgm:presLayoutVars>
          <dgm:bulletEnabled val="1"/>
        </dgm:presLayoutVars>
      </dgm:prSet>
      <dgm:spPr/>
    </dgm:pt>
    <dgm:pt modelId="{5DED56CE-19EA-E74A-8DEC-5F4CC44044D2}" type="pres">
      <dgm:prSet presAssocID="{72963317-F00E-604A-B019-D7384AB1D8BB}" presName="node" presStyleLbl="vennNode1" presStyleIdx="2" presStyleCnt="5" custScaleX="110000" custScaleY="110000">
        <dgm:presLayoutVars>
          <dgm:bulletEnabled val="1"/>
        </dgm:presLayoutVars>
      </dgm:prSet>
      <dgm:spPr/>
    </dgm:pt>
    <dgm:pt modelId="{1A810296-EBBA-BD4A-80E8-DC6DAA068042}" type="pres">
      <dgm:prSet presAssocID="{C974496D-36CD-DD43-B404-8120A7228C62}" presName="node" presStyleLbl="vennNode1" presStyleIdx="3" presStyleCnt="5" custScaleX="125636" custScaleY="110000">
        <dgm:presLayoutVars>
          <dgm:bulletEnabled val="1"/>
        </dgm:presLayoutVars>
      </dgm:prSet>
      <dgm:spPr/>
    </dgm:pt>
    <dgm:pt modelId="{DF86823C-8668-BC42-B1C9-C1D4CD8EF27A}" type="pres">
      <dgm:prSet presAssocID="{07D3E5CF-CD07-6449-BA5A-0593F408A9ED}" presName="node" presStyleLbl="vennNode1" presStyleIdx="4" presStyleCnt="5" custScaleX="110000" custScaleY="110000">
        <dgm:presLayoutVars>
          <dgm:bulletEnabled val="1"/>
        </dgm:presLayoutVars>
      </dgm:prSet>
      <dgm:spPr/>
    </dgm:pt>
  </dgm:ptLst>
  <dgm:cxnLst>
    <dgm:cxn modelId="{E06DA81B-3906-624D-9EEF-2716BBB9AF49}" srcId="{A0ABB5F6-B417-E246-ACD9-163E8C5C2721}" destId="{FCE8DC9B-A158-8D40-AC75-CB810F88C55B}" srcOrd="0" destOrd="0" parTransId="{B105A9A0-C695-0843-AB91-5EBB2B03C790}" sibTransId="{3C39439C-58CE-D048-94CB-2705A8DFF4ED}"/>
    <dgm:cxn modelId="{ED720122-5778-504E-96E9-676AAD8154A1}" srcId="{648469F7-4117-284B-A06D-9A968DD2C338}" destId="{A0ABB5F6-B417-E246-ACD9-163E8C5C2721}" srcOrd="0" destOrd="0" parTransId="{76362ED7-24A6-7C47-AA68-A31586704955}" sibTransId="{3BF24399-BD8C-724B-A423-76D00B79A75F}"/>
    <dgm:cxn modelId="{EDA2332E-BBAC-934B-9041-14A192A821E3}" type="presOf" srcId="{C974496D-36CD-DD43-B404-8120A7228C62}" destId="{1A810296-EBBA-BD4A-80E8-DC6DAA068042}" srcOrd="0" destOrd="0" presId="urn:microsoft.com/office/officeart/2005/8/layout/radial3"/>
    <dgm:cxn modelId="{9DF9B37D-F014-A84D-AC5F-7A203CAFB7F7}" type="presOf" srcId="{A0ABB5F6-B417-E246-ACD9-163E8C5C2721}" destId="{E29E2C46-641F-F14A-8B42-FC67EF281C53}" srcOrd="0" destOrd="0" presId="urn:microsoft.com/office/officeart/2005/8/layout/radial3"/>
    <dgm:cxn modelId="{A54D3F7F-EA90-8D44-92C9-796EE695CF4F}" type="presOf" srcId="{72963317-F00E-604A-B019-D7384AB1D8BB}" destId="{5DED56CE-19EA-E74A-8DEC-5F4CC44044D2}" srcOrd="0" destOrd="0" presId="urn:microsoft.com/office/officeart/2005/8/layout/radial3"/>
    <dgm:cxn modelId="{D39EA386-168F-964E-B42F-D017BE5DB1E7}" srcId="{A0ABB5F6-B417-E246-ACD9-163E8C5C2721}" destId="{07D3E5CF-CD07-6449-BA5A-0593F408A9ED}" srcOrd="3" destOrd="0" parTransId="{CE5F06CB-65E5-CC42-BFDE-7CF619E14B89}" sibTransId="{DF03DD7A-103E-654D-85DD-C7E8793269D4}"/>
    <dgm:cxn modelId="{31CA238D-7787-6F45-9E7D-8F069722E367}" type="presOf" srcId="{FCE8DC9B-A158-8D40-AC75-CB810F88C55B}" destId="{F2B591AB-F7B9-5543-8451-E894F285B320}" srcOrd="0" destOrd="0" presId="urn:microsoft.com/office/officeart/2005/8/layout/radial3"/>
    <dgm:cxn modelId="{FC333CB1-A40A-F54A-8757-8D9D8339C982}" type="presOf" srcId="{07D3E5CF-CD07-6449-BA5A-0593F408A9ED}" destId="{DF86823C-8668-BC42-B1C9-C1D4CD8EF27A}" srcOrd="0" destOrd="0" presId="urn:microsoft.com/office/officeart/2005/8/layout/radial3"/>
    <dgm:cxn modelId="{B4C8EBBC-9A7E-8E4A-9611-BB753879AD58}" type="presOf" srcId="{648469F7-4117-284B-A06D-9A968DD2C338}" destId="{D2619A65-7612-524E-BE04-3695A55F8380}" srcOrd="0" destOrd="0" presId="urn:microsoft.com/office/officeart/2005/8/layout/radial3"/>
    <dgm:cxn modelId="{505FF5E4-1053-324B-B6E7-8987F1536B39}" srcId="{A0ABB5F6-B417-E246-ACD9-163E8C5C2721}" destId="{C974496D-36CD-DD43-B404-8120A7228C62}" srcOrd="2" destOrd="0" parTransId="{86EC6468-F705-F54A-AC4C-AF95B288768E}" sibTransId="{874A0F6E-711E-764B-9798-F07E76981D8A}"/>
    <dgm:cxn modelId="{59439CF4-6141-004D-8E57-F93DEF240A6D}" srcId="{A0ABB5F6-B417-E246-ACD9-163E8C5C2721}" destId="{72963317-F00E-604A-B019-D7384AB1D8BB}" srcOrd="1" destOrd="0" parTransId="{481CE23C-B941-964C-83CE-AD0D7D162DE2}" sibTransId="{078CD404-B93E-3D45-85AE-E2D482CCF991}"/>
    <dgm:cxn modelId="{722A0E7E-BD18-4247-A9B9-637FB22CD862}" type="presParOf" srcId="{D2619A65-7612-524E-BE04-3695A55F8380}" destId="{CF98DF35-2CF1-6848-B804-6C7FEBA2E1A6}" srcOrd="0" destOrd="0" presId="urn:microsoft.com/office/officeart/2005/8/layout/radial3"/>
    <dgm:cxn modelId="{1A5F39F7-EA5A-E847-9E92-5334DA274719}" type="presParOf" srcId="{CF98DF35-2CF1-6848-B804-6C7FEBA2E1A6}" destId="{E29E2C46-641F-F14A-8B42-FC67EF281C53}" srcOrd="0" destOrd="0" presId="urn:microsoft.com/office/officeart/2005/8/layout/radial3"/>
    <dgm:cxn modelId="{4148926C-E6DF-704D-994A-268D4BE895ED}" type="presParOf" srcId="{CF98DF35-2CF1-6848-B804-6C7FEBA2E1A6}" destId="{F2B591AB-F7B9-5543-8451-E894F285B320}" srcOrd="1" destOrd="0" presId="urn:microsoft.com/office/officeart/2005/8/layout/radial3"/>
    <dgm:cxn modelId="{B3427970-22A2-EE42-AD63-A047B6245E92}" type="presParOf" srcId="{CF98DF35-2CF1-6848-B804-6C7FEBA2E1A6}" destId="{5DED56CE-19EA-E74A-8DEC-5F4CC44044D2}" srcOrd="2" destOrd="0" presId="urn:microsoft.com/office/officeart/2005/8/layout/radial3"/>
    <dgm:cxn modelId="{BAEFC74F-9DA8-AB42-B0F8-53582761F8D7}" type="presParOf" srcId="{CF98DF35-2CF1-6848-B804-6C7FEBA2E1A6}" destId="{1A810296-EBBA-BD4A-80E8-DC6DAA068042}" srcOrd="3" destOrd="0" presId="urn:microsoft.com/office/officeart/2005/8/layout/radial3"/>
    <dgm:cxn modelId="{4A6E282F-C2BE-F443-B1F7-00C3A8ED916A}" type="presParOf" srcId="{CF98DF35-2CF1-6848-B804-6C7FEBA2E1A6}" destId="{DF86823C-8668-BC42-B1C9-C1D4CD8EF27A}" srcOrd="4" destOrd="0" presId="urn:microsoft.com/office/officeart/2005/8/layout/radial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8469F7-4117-284B-A06D-9A968DD2C338}"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A0ABB5F6-B417-E246-ACD9-163E8C5C2721}">
      <dgm:prSet phldrT="[Text]" custT="1"/>
      <dgm:spPr>
        <a:noFill/>
        <a:ln>
          <a:solidFill>
            <a:schemeClr val="lt1">
              <a:hueOff val="0"/>
              <a:satOff val="0"/>
              <a:lumOff val="0"/>
            </a:schemeClr>
          </a:solidFill>
        </a:ln>
      </dgm:spPr>
      <dgm:t>
        <a:bodyPr lIns="0" rIns="0"/>
        <a:lstStyle/>
        <a:p>
          <a:r>
            <a:rPr lang="en-US" sz="3600" b="1" dirty="0">
              <a:solidFill>
                <a:srgbClr val="1DB954"/>
              </a:solidFill>
            </a:rPr>
            <a:t>Launch</a:t>
          </a:r>
          <a:endParaRPr lang="en-US" sz="5900" b="1" dirty="0">
            <a:solidFill>
              <a:srgbClr val="1DB954"/>
            </a:solidFill>
          </a:endParaRPr>
        </a:p>
      </dgm:t>
    </dgm:pt>
    <dgm:pt modelId="{76362ED7-24A6-7C47-AA68-A31586704955}" type="parTrans" cxnId="{ED720122-5778-504E-96E9-676AAD8154A1}">
      <dgm:prSet/>
      <dgm:spPr/>
      <dgm:t>
        <a:bodyPr/>
        <a:lstStyle/>
        <a:p>
          <a:endParaRPr lang="en-US"/>
        </a:p>
      </dgm:t>
    </dgm:pt>
    <dgm:pt modelId="{3BF24399-BD8C-724B-A423-76D00B79A75F}" type="sibTrans" cxnId="{ED720122-5778-504E-96E9-676AAD8154A1}">
      <dgm:prSet/>
      <dgm:spPr/>
      <dgm:t>
        <a:bodyPr/>
        <a:lstStyle/>
        <a:p>
          <a:endParaRPr lang="en-US"/>
        </a:p>
      </dgm:t>
    </dgm:pt>
    <dgm:pt modelId="{FCE8DC9B-A158-8D40-AC75-CB810F88C55B}">
      <dgm:prSet phldrT="[Text]" custT="1"/>
      <dgm:spPr>
        <a:noFill/>
      </dgm:spPr>
      <dgm:t>
        <a:bodyPr/>
        <a:lstStyle/>
        <a:p>
          <a:r>
            <a:rPr lang="en-US" sz="1800" b="1" dirty="0">
              <a:solidFill>
                <a:srgbClr val="1DB954"/>
              </a:solidFill>
            </a:rPr>
            <a:t>Press Release</a:t>
          </a:r>
        </a:p>
      </dgm:t>
    </dgm:pt>
    <dgm:pt modelId="{B105A9A0-C695-0843-AB91-5EBB2B03C790}" type="parTrans" cxnId="{E06DA81B-3906-624D-9EEF-2716BBB9AF49}">
      <dgm:prSet/>
      <dgm:spPr/>
      <dgm:t>
        <a:bodyPr/>
        <a:lstStyle/>
        <a:p>
          <a:endParaRPr lang="en-US"/>
        </a:p>
      </dgm:t>
    </dgm:pt>
    <dgm:pt modelId="{3C39439C-58CE-D048-94CB-2705A8DFF4ED}" type="sibTrans" cxnId="{E06DA81B-3906-624D-9EEF-2716BBB9AF49}">
      <dgm:prSet/>
      <dgm:spPr/>
      <dgm:t>
        <a:bodyPr/>
        <a:lstStyle/>
        <a:p>
          <a:endParaRPr lang="en-US"/>
        </a:p>
      </dgm:t>
    </dgm:pt>
    <dgm:pt modelId="{72963317-F00E-604A-B019-D7384AB1D8BB}">
      <dgm:prSet phldrT="[Text]" custT="1"/>
      <dgm:spPr>
        <a:noFill/>
      </dgm:spPr>
      <dgm:t>
        <a:bodyPr/>
        <a:lstStyle/>
        <a:p>
          <a:r>
            <a:rPr lang="en-US" sz="1800" b="1" dirty="0">
              <a:solidFill>
                <a:srgbClr val="1DB954"/>
              </a:solidFill>
            </a:rPr>
            <a:t>Partners</a:t>
          </a:r>
        </a:p>
      </dgm:t>
    </dgm:pt>
    <dgm:pt modelId="{481CE23C-B941-964C-83CE-AD0D7D162DE2}" type="parTrans" cxnId="{59439CF4-6141-004D-8E57-F93DEF240A6D}">
      <dgm:prSet/>
      <dgm:spPr/>
      <dgm:t>
        <a:bodyPr/>
        <a:lstStyle/>
        <a:p>
          <a:endParaRPr lang="en-US"/>
        </a:p>
      </dgm:t>
    </dgm:pt>
    <dgm:pt modelId="{078CD404-B93E-3D45-85AE-E2D482CCF991}" type="sibTrans" cxnId="{59439CF4-6141-004D-8E57-F93DEF240A6D}">
      <dgm:prSet/>
      <dgm:spPr/>
      <dgm:t>
        <a:bodyPr/>
        <a:lstStyle/>
        <a:p>
          <a:endParaRPr lang="en-US"/>
        </a:p>
      </dgm:t>
    </dgm:pt>
    <dgm:pt modelId="{D2619A65-7612-524E-BE04-3695A55F8380}" type="pres">
      <dgm:prSet presAssocID="{648469F7-4117-284B-A06D-9A968DD2C338}" presName="composite" presStyleCnt="0">
        <dgm:presLayoutVars>
          <dgm:chMax val="1"/>
          <dgm:dir/>
          <dgm:resizeHandles val="exact"/>
        </dgm:presLayoutVars>
      </dgm:prSet>
      <dgm:spPr/>
    </dgm:pt>
    <dgm:pt modelId="{CF98DF35-2CF1-6848-B804-6C7FEBA2E1A6}" type="pres">
      <dgm:prSet presAssocID="{648469F7-4117-284B-A06D-9A968DD2C338}" presName="radial" presStyleCnt="0">
        <dgm:presLayoutVars>
          <dgm:animLvl val="ctr"/>
        </dgm:presLayoutVars>
      </dgm:prSet>
      <dgm:spPr/>
    </dgm:pt>
    <dgm:pt modelId="{E29E2C46-641F-F14A-8B42-FC67EF281C53}" type="pres">
      <dgm:prSet presAssocID="{A0ABB5F6-B417-E246-ACD9-163E8C5C2721}" presName="centerShape" presStyleLbl="vennNode1" presStyleIdx="0" presStyleCnt="3"/>
      <dgm:spPr/>
    </dgm:pt>
    <dgm:pt modelId="{F2B591AB-F7B9-5543-8451-E894F285B320}" type="pres">
      <dgm:prSet presAssocID="{FCE8DC9B-A158-8D40-AC75-CB810F88C55B}" presName="node" presStyleLbl="vennNode1" presStyleIdx="1" presStyleCnt="3" custScaleX="110000" custScaleY="110000" custRadScaleRad="104559" custRadScaleInc="-50018">
        <dgm:presLayoutVars>
          <dgm:bulletEnabled val="1"/>
        </dgm:presLayoutVars>
      </dgm:prSet>
      <dgm:spPr/>
    </dgm:pt>
    <dgm:pt modelId="{5DED56CE-19EA-E74A-8DEC-5F4CC44044D2}" type="pres">
      <dgm:prSet presAssocID="{72963317-F00E-604A-B019-D7384AB1D8BB}" presName="node" presStyleLbl="vennNode1" presStyleIdx="2" presStyleCnt="3" custScaleX="110000" custScaleY="110000" custRadScaleRad="104734" custRadScaleInc="-50000">
        <dgm:presLayoutVars>
          <dgm:bulletEnabled val="1"/>
        </dgm:presLayoutVars>
      </dgm:prSet>
      <dgm:spPr/>
    </dgm:pt>
  </dgm:ptLst>
  <dgm:cxnLst>
    <dgm:cxn modelId="{E06DA81B-3906-624D-9EEF-2716BBB9AF49}" srcId="{A0ABB5F6-B417-E246-ACD9-163E8C5C2721}" destId="{FCE8DC9B-A158-8D40-AC75-CB810F88C55B}" srcOrd="0" destOrd="0" parTransId="{B105A9A0-C695-0843-AB91-5EBB2B03C790}" sibTransId="{3C39439C-58CE-D048-94CB-2705A8DFF4ED}"/>
    <dgm:cxn modelId="{ED720122-5778-504E-96E9-676AAD8154A1}" srcId="{648469F7-4117-284B-A06D-9A968DD2C338}" destId="{A0ABB5F6-B417-E246-ACD9-163E8C5C2721}" srcOrd="0" destOrd="0" parTransId="{76362ED7-24A6-7C47-AA68-A31586704955}" sibTransId="{3BF24399-BD8C-724B-A423-76D00B79A75F}"/>
    <dgm:cxn modelId="{9DF9B37D-F014-A84D-AC5F-7A203CAFB7F7}" type="presOf" srcId="{A0ABB5F6-B417-E246-ACD9-163E8C5C2721}" destId="{E29E2C46-641F-F14A-8B42-FC67EF281C53}" srcOrd="0" destOrd="0" presId="urn:microsoft.com/office/officeart/2005/8/layout/radial3"/>
    <dgm:cxn modelId="{A54D3F7F-EA90-8D44-92C9-796EE695CF4F}" type="presOf" srcId="{72963317-F00E-604A-B019-D7384AB1D8BB}" destId="{5DED56CE-19EA-E74A-8DEC-5F4CC44044D2}" srcOrd="0" destOrd="0" presId="urn:microsoft.com/office/officeart/2005/8/layout/radial3"/>
    <dgm:cxn modelId="{31CA238D-7787-6F45-9E7D-8F069722E367}" type="presOf" srcId="{FCE8DC9B-A158-8D40-AC75-CB810F88C55B}" destId="{F2B591AB-F7B9-5543-8451-E894F285B320}" srcOrd="0" destOrd="0" presId="urn:microsoft.com/office/officeart/2005/8/layout/radial3"/>
    <dgm:cxn modelId="{B4C8EBBC-9A7E-8E4A-9611-BB753879AD58}" type="presOf" srcId="{648469F7-4117-284B-A06D-9A968DD2C338}" destId="{D2619A65-7612-524E-BE04-3695A55F8380}" srcOrd="0" destOrd="0" presId="urn:microsoft.com/office/officeart/2005/8/layout/radial3"/>
    <dgm:cxn modelId="{59439CF4-6141-004D-8E57-F93DEF240A6D}" srcId="{A0ABB5F6-B417-E246-ACD9-163E8C5C2721}" destId="{72963317-F00E-604A-B019-D7384AB1D8BB}" srcOrd="1" destOrd="0" parTransId="{481CE23C-B941-964C-83CE-AD0D7D162DE2}" sibTransId="{078CD404-B93E-3D45-85AE-E2D482CCF991}"/>
    <dgm:cxn modelId="{722A0E7E-BD18-4247-A9B9-637FB22CD862}" type="presParOf" srcId="{D2619A65-7612-524E-BE04-3695A55F8380}" destId="{CF98DF35-2CF1-6848-B804-6C7FEBA2E1A6}" srcOrd="0" destOrd="0" presId="urn:microsoft.com/office/officeart/2005/8/layout/radial3"/>
    <dgm:cxn modelId="{1A5F39F7-EA5A-E847-9E92-5334DA274719}" type="presParOf" srcId="{CF98DF35-2CF1-6848-B804-6C7FEBA2E1A6}" destId="{E29E2C46-641F-F14A-8B42-FC67EF281C53}" srcOrd="0" destOrd="0" presId="urn:microsoft.com/office/officeart/2005/8/layout/radial3"/>
    <dgm:cxn modelId="{4148926C-E6DF-704D-994A-268D4BE895ED}" type="presParOf" srcId="{CF98DF35-2CF1-6848-B804-6C7FEBA2E1A6}" destId="{F2B591AB-F7B9-5543-8451-E894F285B320}" srcOrd="1" destOrd="0" presId="urn:microsoft.com/office/officeart/2005/8/layout/radial3"/>
    <dgm:cxn modelId="{B3427970-22A2-EE42-AD63-A047B6245E92}" type="presParOf" srcId="{CF98DF35-2CF1-6848-B804-6C7FEBA2E1A6}" destId="{5DED56CE-19EA-E74A-8DEC-5F4CC44044D2}" srcOrd="2" destOrd="0" presId="urn:microsoft.com/office/officeart/2005/8/layout/radial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8469F7-4117-284B-A06D-9A968DD2C338}"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A0ABB5F6-B417-E246-ACD9-163E8C5C2721}">
      <dgm:prSet phldrT="[Text]" custT="1"/>
      <dgm:spPr>
        <a:noFill/>
        <a:ln>
          <a:solidFill>
            <a:schemeClr val="lt1">
              <a:hueOff val="0"/>
              <a:satOff val="0"/>
              <a:lumOff val="0"/>
            </a:schemeClr>
          </a:solidFill>
        </a:ln>
      </dgm:spPr>
      <dgm:t>
        <a:bodyPr lIns="0" rIns="0"/>
        <a:lstStyle/>
        <a:p>
          <a:r>
            <a:rPr lang="en-US" sz="3600" b="1" dirty="0">
              <a:solidFill>
                <a:srgbClr val="1DB954"/>
              </a:solidFill>
            </a:rPr>
            <a:t>Post-Launch</a:t>
          </a:r>
          <a:endParaRPr lang="en-US" sz="5900" b="1" dirty="0">
            <a:solidFill>
              <a:srgbClr val="1DB954"/>
            </a:solidFill>
          </a:endParaRPr>
        </a:p>
      </dgm:t>
    </dgm:pt>
    <dgm:pt modelId="{76362ED7-24A6-7C47-AA68-A31586704955}" type="parTrans" cxnId="{ED720122-5778-504E-96E9-676AAD8154A1}">
      <dgm:prSet/>
      <dgm:spPr/>
      <dgm:t>
        <a:bodyPr/>
        <a:lstStyle/>
        <a:p>
          <a:endParaRPr lang="en-US"/>
        </a:p>
      </dgm:t>
    </dgm:pt>
    <dgm:pt modelId="{3BF24399-BD8C-724B-A423-76D00B79A75F}" type="sibTrans" cxnId="{ED720122-5778-504E-96E9-676AAD8154A1}">
      <dgm:prSet/>
      <dgm:spPr/>
      <dgm:t>
        <a:bodyPr/>
        <a:lstStyle/>
        <a:p>
          <a:endParaRPr lang="en-US"/>
        </a:p>
      </dgm:t>
    </dgm:pt>
    <dgm:pt modelId="{FCE8DC9B-A158-8D40-AC75-CB810F88C55B}">
      <dgm:prSet phldrT="[Text]" custT="1"/>
      <dgm:spPr>
        <a:noFill/>
      </dgm:spPr>
      <dgm:t>
        <a:bodyPr/>
        <a:lstStyle/>
        <a:p>
          <a:r>
            <a:rPr lang="en-US" sz="1800" b="1" dirty="0">
              <a:solidFill>
                <a:srgbClr val="1DB954"/>
              </a:solidFill>
            </a:rPr>
            <a:t>Media coverage</a:t>
          </a:r>
        </a:p>
      </dgm:t>
    </dgm:pt>
    <dgm:pt modelId="{B105A9A0-C695-0843-AB91-5EBB2B03C790}" type="parTrans" cxnId="{E06DA81B-3906-624D-9EEF-2716BBB9AF49}">
      <dgm:prSet/>
      <dgm:spPr/>
      <dgm:t>
        <a:bodyPr/>
        <a:lstStyle/>
        <a:p>
          <a:endParaRPr lang="en-US"/>
        </a:p>
      </dgm:t>
    </dgm:pt>
    <dgm:pt modelId="{3C39439C-58CE-D048-94CB-2705A8DFF4ED}" type="sibTrans" cxnId="{E06DA81B-3906-624D-9EEF-2716BBB9AF49}">
      <dgm:prSet/>
      <dgm:spPr/>
      <dgm:t>
        <a:bodyPr/>
        <a:lstStyle/>
        <a:p>
          <a:endParaRPr lang="en-US"/>
        </a:p>
      </dgm:t>
    </dgm:pt>
    <dgm:pt modelId="{72963317-F00E-604A-B019-D7384AB1D8BB}">
      <dgm:prSet phldrT="[Text]" custT="1"/>
      <dgm:spPr>
        <a:noFill/>
      </dgm:spPr>
      <dgm:t>
        <a:bodyPr/>
        <a:lstStyle/>
        <a:p>
          <a:r>
            <a:rPr lang="en-US" sz="1800" b="1" dirty="0">
              <a:solidFill>
                <a:srgbClr val="1DB954"/>
              </a:solidFill>
            </a:rPr>
            <a:t>Analyze feedback</a:t>
          </a:r>
        </a:p>
      </dgm:t>
    </dgm:pt>
    <dgm:pt modelId="{481CE23C-B941-964C-83CE-AD0D7D162DE2}" type="parTrans" cxnId="{59439CF4-6141-004D-8E57-F93DEF240A6D}">
      <dgm:prSet/>
      <dgm:spPr/>
      <dgm:t>
        <a:bodyPr/>
        <a:lstStyle/>
        <a:p>
          <a:endParaRPr lang="en-US"/>
        </a:p>
      </dgm:t>
    </dgm:pt>
    <dgm:pt modelId="{078CD404-B93E-3D45-85AE-E2D482CCF991}" type="sibTrans" cxnId="{59439CF4-6141-004D-8E57-F93DEF240A6D}">
      <dgm:prSet/>
      <dgm:spPr/>
      <dgm:t>
        <a:bodyPr/>
        <a:lstStyle/>
        <a:p>
          <a:endParaRPr lang="en-US"/>
        </a:p>
      </dgm:t>
    </dgm:pt>
    <dgm:pt modelId="{FF52657B-9BE2-EC4D-B72B-46518747559B}">
      <dgm:prSet phldrT="[Text]" custT="1"/>
      <dgm:spPr>
        <a:noFill/>
      </dgm:spPr>
      <dgm:t>
        <a:bodyPr/>
        <a:lstStyle/>
        <a:p>
          <a:r>
            <a:rPr lang="en-US" sz="1800" b="1" dirty="0">
              <a:solidFill>
                <a:srgbClr val="1DB954"/>
              </a:solidFill>
            </a:rPr>
            <a:t>Analyze metrics</a:t>
          </a:r>
        </a:p>
      </dgm:t>
    </dgm:pt>
    <dgm:pt modelId="{FE4F2CD4-248A-954E-A0F6-9A2D5857B59A}" type="parTrans" cxnId="{5AF50B0C-3698-B741-8139-F105BD8CD389}">
      <dgm:prSet/>
      <dgm:spPr/>
      <dgm:t>
        <a:bodyPr/>
        <a:lstStyle/>
        <a:p>
          <a:endParaRPr lang="en-US"/>
        </a:p>
      </dgm:t>
    </dgm:pt>
    <dgm:pt modelId="{0D658DF6-3973-234D-BD93-5026CD2B582C}" type="sibTrans" cxnId="{5AF50B0C-3698-B741-8139-F105BD8CD389}">
      <dgm:prSet/>
      <dgm:spPr/>
      <dgm:t>
        <a:bodyPr/>
        <a:lstStyle/>
        <a:p>
          <a:endParaRPr lang="en-US"/>
        </a:p>
      </dgm:t>
    </dgm:pt>
    <dgm:pt modelId="{D2619A65-7612-524E-BE04-3695A55F8380}" type="pres">
      <dgm:prSet presAssocID="{648469F7-4117-284B-A06D-9A968DD2C338}" presName="composite" presStyleCnt="0">
        <dgm:presLayoutVars>
          <dgm:chMax val="1"/>
          <dgm:dir/>
          <dgm:resizeHandles val="exact"/>
        </dgm:presLayoutVars>
      </dgm:prSet>
      <dgm:spPr/>
    </dgm:pt>
    <dgm:pt modelId="{CF98DF35-2CF1-6848-B804-6C7FEBA2E1A6}" type="pres">
      <dgm:prSet presAssocID="{648469F7-4117-284B-A06D-9A968DD2C338}" presName="radial" presStyleCnt="0">
        <dgm:presLayoutVars>
          <dgm:animLvl val="ctr"/>
        </dgm:presLayoutVars>
      </dgm:prSet>
      <dgm:spPr/>
    </dgm:pt>
    <dgm:pt modelId="{E29E2C46-641F-F14A-8B42-FC67EF281C53}" type="pres">
      <dgm:prSet presAssocID="{A0ABB5F6-B417-E246-ACD9-163E8C5C2721}" presName="centerShape" presStyleLbl="vennNode1" presStyleIdx="0" presStyleCnt="4"/>
      <dgm:spPr/>
    </dgm:pt>
    <dgm:pt modelId="{F2B591AB-F7B9-5543-8451-E894F285B320}" type="pres">
      <dgm:prSet presAssocID="{FCE8DC9B-A158-8D40-AC75-CB810F88C55B}" presName="node" presStyleLbl="vennNode1" presStyleIdx="1" presStyleCnt="4" custScaleX="110000" custScaleY="110000">
        <dgm:presLayoutVars>
          <dgm:bulletEnabled val="1"/>
        </dgm:presLayoutVars>
      </dgm:prSet>
      <dgm:spPr/>
    </dgm:pt>
    <dgm:pt modelId="{5DED56CE-19EA-E74A-8DEC-5F4CC44044D2}" type="pres">
      <dgm:prSet presAssocID="{72963317-F00E-604A-B019-D7384AB1D8BB}" presName="node" presStyleLbl="vennNode1" presStyleIdx="2" presStyleCnt="4" custScaleX="110000" custScaleY="110000">
        <dgm:presLayoutVars>
          <dgm:bulletEnabled val="1"/>
        </dgm:presLayoutVars>
      </dgm:prSet>
      <dgm:spPr/>
    </dgm:pt>
    <dgm:pt modelId="{C55BB7C9-B9AF-3F40-9EC6-864D55D7C030}" type="pres">
      <dgm:prSet presAssocID="{FF52657B-9BE2-EC4D-B72B-46518747559B}" presName="node" presStyleLbl="vennNode1" presStyleIdx="3" presStyleCnt="4" custScaleX="110000" custScaleY="110000">
        <dgm:presLayoutVars>
          <dgm:bulletEnabled val="1"/>
        </dgm:presLayoutVars>
      </dgm:prSet>
      <dgm:spPr/>
    </dgm:pt>
  </dgm:ptLst>
  <dgm:cxnLst>
    <dgm:cxn modelId="{5AF50B0C-3698-B741-8139-F105BD8CD389}" srcId="{A0ABB5F6-B417-E246-ACD9-163E8C5C2721}" destId="{FF52657B-9BE2-EC4D-B72B-46518747559B}" srcOrd="2" destOrd="0" parTransId="{FE4F2CD4-248A-954E-A0F6-9A2D5857B59A}" sibTransId="{0D658DF6-3973-234D-BD93-5026CD2B582C}"/>
    <dgm:cxn modelId="{E06DA81B-3906-624D-9EEF-2716BBB9AF49}" srcId="{A0ABB5F6-B417-E246-ACD9-163E8C5C2721}" destId="{FCE8DC9B-A158-8D40-AC75-CB810F88C55B}" srcOrd="0" destOrd="0" parTransId="{B105A9A0-C695-0843-AB91-5EBB2B03C790}" sibTransId="{3C39439C-58CE-D048-94CB-2705A8DFF4ED}"/>
    <dgm:cxn modelId="{ED720122-5778-504E-96E9-676AAD8154A1}" srcId="{648469F7-4117-284B-A06D-9A968DD2C338}" destId="{A0ABB5F6-B417-E246-ACD9-163E8C5C2721}" srcOrd="0" destOrd="0" parTransId="{76362ED7-24A6-7C47-AA68-A31586704955}" sibTransId="{3BF24399-BD8C-724B-A423-76D00B79A75F}"/>
    <dgm:cxn modelId="{9DF9B37D-F014-A84D-AC5F-7A203CAFB7F7}" type="presOf" srcId="{A0ABB5F6-B417-E246-ACD9-163E8C5C2721}" destId="{E29E2C46-641F-F14A-8B42-FC67EF281C53}" srcOrd="0" destOrd="0" presId="urn:microsoft.com/office/officeart/2005/8/layout/radial3"/>
    <dgm:cxn modelId="{A54D3F7F-EA90-8D44-92C9-796EE695CF4F}" type="presOf" srcId="{72963317-F00E-604A-B019-D7384AB1D8BB}" destId="{5DED56CE-19EA-E74A-8DEC-5F4CC44044D2}" srcOrd="0" destOrd="0" presId="urn:microsoft.com/office/officeart/2005/8/layout/radial3"/>
    <dgm:cxn modelId="{31CA238D-7787-6F45-9E7D-8F069722E367}" type="presOf" srcId="{FCE8DC9B-A158-8D40-AC75-CB810F88C55B}" destId="{F2B591AB-F7B9-5543-8451-E894F285B320}" srcOrd="0" destOrd="0" presId="urn:microsoft.com/office/officeart/2005/8/layout/radial3"/>
    <dgm:cxn modelId="{89A5108E-131E-324C-9290-03E0F979EB02}" type="presOf" srcId="{FF52657B-9BE2-EC4D-B72B-46518747559B}" destId="{C55BB7C9-B9AF-3F40-9EC6-864D55D7C030}" srcOrd="0" destOrd="0" presId="urn:microsoft.com/office/officeart/2005/8/layout/radial3"/>
    <dgm:cxn modelId="{B4C8EBBC-9A7E-8E4A-9611-BB753879AD58}" type="presOf" srcId="{648469F7-4117-284B-A06D-9A968DD2C338}" destId="{D2619A65-7612-524E-BE04-3695A55F8380}" srcOrd="0" destOrd="0" presId="urn:microsoft.com/office/officeart/2005/8/layout/radial3"/>
    <dgm:cxn modelId="{59439CF4-6141-004D-8E57-F93DEF240A6D}" srcId="{A0ABB5F6-B417-E246-ACD9-163E8C5C2721}" destId="{72963317-F00E-604A-B019-D7384AB1D8BB}" srcOrd="1" destOrd="0" parTransId="{481CE23C-B941-964C-83CE-AD0D7D162DE2}" sibTransId="{078CD404-B93E-3D45-85AE-E2D482CCF991}"/>
    <dgm:cxn modelId="{722A0E7E-BD18-4247-A9B9-637FB22CD862}" type="presParOf" srcId="{D2619A65-7612-524E-BE04-3695A55F8380}" destId="{CF98DF35-2CF1-6848-B804-6C7FEBA2E1A6}" srcOrd="0" destOrd="0" presId="urn:microsoft.com/office/officeart/2005/8/layout/radial3"/>
    <dgm:cxn modelId="{1A5F39F7-EA5A-E847-9E92-5334DA274719}" type="presParOf" srcId="{CF98DF35-2CF1-6848-B804-6C7FEBA2E1A6}" destId="{E29E2C46-641F-F14A-8B42-FC67EF281C53}" srcOrd="0" destOrd="0" presId="urn:microsoft.com/office/officeart/2005/8/layout/radial3"/>
    <dgm:cxn modelId="{4148926C-E6DF-704D-994A-268D4BE895ED}" type="presParOf" srcId="{CF98DF35-2CF1-6848-B804-6C7FEBA2E1A6}" destId="{F2B591AB-F7B9-5543-8451-E894F285B320}" srcOrd="1" destOrd="0" presId="urn:microsoft.com/office/officeart/2005/8/layout/radial3"/>
    <dgm:cxn modelId="{B3427970-22A2-EE42-AD63-A047B6245E92}" type="presParOf" srcId="{CF98DF35-2CF1-6848-B804-6C7FEBA2E1A6}" destId="{5DED56CE-19EA-E74A-8DEC-5F4CC44044D2}" srcOrd="2" destOrd="0" presId="urn:microsoft.com/office/officeart/2005/8/layout/radial3"/>
    <dgm:cxn modelId="{5C76608A-10E8-914E-9835-375E709DF2D3}" type="presParOf" srcId="{CF98DF35-2CF1-6848-B804-6C7FEBA2E1A6}" destId="{C55BB7C9-B9AF-3F40-9EC6-864D55D7C030}" srcOrd="3" destOrd="0" presId="urn:microsoft.com/office/officeart/2005/8/layout/radial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97DFB-EBA8-1B47-A5B7-BBA411319224}">
      <dsp:nvSpPr>
        <dsp:cNvPr id="0" name=""/>
        <dsp:cNvSpPr/>
      </dsp:nvSpPr>
      <dsp:spPr>
        <a:xfrm rot="2563344">
          <a:off x="3383009" y="4167665"/>
          <a:ext cx="894237" cy="51240"/>
        </a:xfrm>
        <a:custGeom>
          <a:avLst/>
          <a:gdLst/>
          <a:ahLst/>
          <a:cxnLst/>
          <a:rect l="0" t="0" r="0" b="0"/>
          <a:pathLst>
            <a:path>
              <a:moveTo>
                <a:pt x="0" y="25620"/>
              </a:moveTo>
              <a:lnTo>
                <a:pt x="894237" y="25620"/>
              </a:lnTo>
            </a:path>
          </a:pathLst>
        </a:custGeom>
        <a:noFill/>
        <a:ln w="12700" cap="flat" cmpd="sng" algn="ctr">
          <a:solidFill>
            <a:schemeClr val="bg1"/>
          </a:solidFill>
          <a:prstDash val="solid"/>
          <a:bevel/>
        </a:ln>
        <a:effectLst/>
      </dsp:spPr>
      <dsp:style>
        <a:lnRef idx="2">
          <a:scrgbClr r="0" g="0" b="0"/>
        </a:lnRef>
        <a:fillRef idx="0">
          <a:scrgbClr r="0" g="0" b="0"/>
        </a:fillRef>
        <a:effectRef idx="0">
          <a:scrgbClr r="0" g="0" b="0"/>
        </a:effectRef>
        <a:fontRef idx="minor"/>
      </dsp:style>
    </dsp:sp>
    <dsp:sp modelId="{9D25B52F-C86C-A34F-AE0F-B9EB814F4CD1}">
      <dsp:nvSpPr>
        <dsp:cNvPr id="0" name=""/>
        <dsp:cNvSpPr/>
      </dsp:nvSpPr>
      <dsp:spPr>
        <a:xfrm>
          <a:off x="3501652" y="2941946"/>
          <a:ext cx="995126" cy="51240"/>
        </a:xfrm>
        <a:custGeom>
          <a:avLst/>
          <a:gdLst/>
          <a:ahLst/>
          <a:cxnLst/>
          <a:rect l="0" t="0" r="0" b="0"/>
          <a:pathLst>
            <a:path>
              <a:moveTo>
                <a:pt x="0" y="25620"/>
              </a:moveTo>
              <a:lnTo>
                <a:pt x="995126" y="25620"/>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0B53A0BA-52D8-3D4E-8FEA-163F30DC913B}">
      <dsp:nvSpPr>
        <dsp:cNvPr id="0" name=""/>
        <dsp:cNvSpPr/>
      </dsp:nvSpPr>
      <dsp:spPr>
        <a:xfrm rot="19036656">
          <a:off x="3383009" y="1716227"/>
          <a:ext cx="894237" cy="51240"/>
        </a:xfrm>
        <a:custGeom>
          <a:avLst/>
          <a:gdLst/>
          <a:ahLst/>
          <a:cxnLst/>
          <a:rect l="0" t="0" r="0" b="0"/>
          <a:pathLst>
            <a:path>
              <a:moveTo>
                <a:pt x="0" y="25620"/>
              </a:moveTo>
              <a:lnTo>
                <a:pt x="894237" y="2562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46821DBA-2407-6845-AE38-FBF467127E51}">
      <dsp:nvSpPr>
        <dsp:cNvPr id="0" name=""/>
        <dsp:cNvSpPr/>
      </dsp:nvSpPr>
      <dsp:spPr>
        <a:xfrm>
          <a:off x="949050" y="1544301"/>
          <a:ext cx="2853663" cy="2853663"/>
        </a:xfrm>
        <a:prstGeom prst="ellipse">
          <a:avLst/>
        </a:prstGeom>
        <a:solidFill>
          <a:schemeClr val="tx1">
            <a:alpha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0A61F-0E76-2945-80C2-5DC54507ECC1}">
      <dsp:nvSpPr>
        <dsp:cNvPr id="0" name=""/>
        <dsp:cNvSpPr/>
      </dsp:nvSpPr>
      <dsp:spPr>
        <a:xfrm>
          <a:off x="3931437" y="1584"/>
          <a:ext cx="1712198" cy="1712198"/>
        </a:xfrm>
        <a:prstGeom prst="ellipse">
          <a:avLst/>
        </a:prstGeom>
        <a:solidFill>
          <a:schemeClr val="dk2">
            <a:hueOff val="0"/>
            <a:satOff val="0"/>
            <a:lumOff val="0"/>
            <a:alpha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1DB954"/>
              </a:solidFill>
              <a:latin typeface="Proxima Nova" panose="02000506030000020004" pitchFamily="2" charset="77"/>
            </a:rPr>
            <a:t>Ease</a:t>
          </a:r>
          <a:endParaRPr lang="en-US" sz="2000" kern="1200" dirty="0"/>
        </a:p>
      </dsp:txBody>
      <dsp:txXfrm>
        <a:off x="4182183" y="252330"/>
        <a:ext cx="1210706" cy="1210706"/>
      </dsp:txXfrm>
    </dsp:sp>
    <dsp:sp modelId="{80AB5493-C96B-5940-8894-CFE19753B55B}">
      <dsp:nvSpPr>
        <dsp:cNvPr id="0" name=""/>
        <dsp:cNvSpPr/>
      </dsp:nvSpPr>
      <dsp:spPr>
        <a:xfrm>
          <a:off x="5814855" y="1584"/>
          <a:ext cx="2568297" cy="171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rgbClr val="1DB954"/>
              </a:solidFill>
              <a:latin typeface="Proxima Nova" panose="02000506030000020004" pitchFamily="2" charset="77"/>
            </a:rPr>
            <a:t>Stream from multiple devices together</a:t>
          </a:r>
          <a:endParaRPr lang="en-US" sz="2000" b="0" kern="1200" dirty="0"/>
        </a:p>
      </dsp:txBody>
      <dsp:txXfrm>
        <a:off x="5814855" y="1584"/>
        <a:ext cx="2568297" cy="1712198"/>
      </dsp:txXfrm>
    </dsp:sp>
    <dsp:sp modelId="{1DB02A3D-04CE-7B44-BF84-D2221A3CFD4E}">
      <dsp:nvSpPr>
        <dsp:cNvPr id="0" name=""/>
        <dsp:cNvSpPr/>
      </dsp:nvSpPr>
      <dsp:spPr>
        <a:xfrm>
          <a:off x="4496779" y="2111467"/>
          <a:ext cx="1712198" cy="1712198"/>
        </a:xfrm>
        <a:prstGeom prst="ellipse">
          <a:avLst/>
        </a:prstGeom>
        <a:solidFill>
          <a:schemeClr val="dk2">
            <a:hueOff val="0"/>
            <a:satOff val="0"/>
            <a:lumOff val="0"/>
            <a:alpha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1DB954"/>
              </a:solidFill>
              <a:latin typeface="Proxima Nova" panose="02000506030000020004" pitchFamily="2" charset="77"/>
            </a:rPr>
            <a:t>Together</a:t>
          </a:r>
          <a:endParaRPr lang="en-US" sz="2000" kern="1200" dirty="0"/>
        </a:p>
      </dsp:txBody>
      <dsp:txXfrm>
        <a:off x="4747525" y="2362213"/>
        <a:ext cx="1210706" cy="1210706"/>
      </dsp:txXfrm>
    </dsp:sp>
    <dsp:sp modelId="{A021B3D3-9936-994D-B742-6F1889B2318B}">
      <dsp:nvSpPr>
        <dsp:cNvPr id="0" name=""/>
        <dsp:cNvSpPr/>
      </dsp:nvSpPr>
      <dsp:spPr>
        <a:xfrm>
          <a:off x="6380197" y="2111467"/>
          <a:ext cx="2568297" cy="171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rgbClr val="1DB954"/>
              </a:solidFill>
              <a:latin typeface="Proxima Nova" panose="02000506030000020004" pitchFamily="2" charset="77"/>
            </a:rPr>
            <a:t>Play your favorite songs from your own device</a:t>
          </a:r>
        </a:p>
      </dsp:txBody>
      <dsp:txXfrm>
        <a:off x="6380197" y="2111467"/>
        <a:ext cx="2568297" cy="1712198"/>
      </dsp:txXfrm>
    </dsp:sp>
    <dsp:sp modelId="{FFAA1D9F-6B6F-DA45-937F-53F6A164F377}">
      <dsp:nvSpPr>
        <dsp:cNvPr id="0" name=""/>
        <dsp:cNvSpPr/>
      </dsp:nvSpPr>
      <dsp:spPr>
        <a:xfrm>
          <a:off x="3931437" y="4221350"/>
          <a:ext cx="1712198" cy="1712198"/>
        </a:xfrm>
        <a:prstGeom prst="ellipse">
          <a:avLst/>
        </a:prstGeom>
        <a:solidFill>
          <a:schemeClr val="dk2">
            <a:hueOff val="0"/>
            <a:satOff val="0"/>
            <a:lumOff val="0"/>
            <a:alpha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1DB954"/>
              </a:solidFill>
              <a:latin typeface="Proxima Nova" panose="02000506030000020004" pitchFamily="2" charset="77"/>
            </a:rPr>
            <a:t>Mood</a:t>
          </a:r>
          <a:endParaRPr lang="en-US" sz="2000" kern="1200" dirty="0"/>
        </a:p>
      </dsp:txBody>
      <dsp:txXfrm>
        <a:off x="4182183" y="4472096"/>
        <a:ext cx="1210706" cy="1210706"/>
      </dsp:txXfrm>
    </dsp:sp>
    <dsp:sp modelId="{6C225021-0C53-A345-A285-C58AAC6B6CF2}">
      <dsp:nvSpPr>
        <dsp:cNvPr id="0" name=""/>
        <dsp:cNvSpPr/>
      </dsp:nvSpPr>
      <dsp:spPr>
        <a:xfrm>
          <a:off x="5814855" y="4221350"/>
          <a:ext cx="2568297" cy="171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rgbClr val="1DB954"/>
              </a:solidFill>
              <a:latin typeface="Proxima Nova" panose="02000506030000020004" pitchFamily="2" charset="77"/>
            </a:rPr>
            <a:t>Dynamically created content based on mood and preferences</a:t>
          </a:r>
          <a:r>
            <a:rPr lang="en-US" sz="2000" kern="1200" dirty="0">
              <a:solidFill>
                <a:srgbClr val="1DB954"/>
              </a:solidFill>
            </a:rPr>
            <a:t> </a:t>
          </a:r>
        </a:p>
      </dsp:txBody>
      <dsp:txXfrm>
        <a:off x="5814855" y="4221350"/>
        <a:ext cx="2568297" cy="1712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08EB5-B86A-4740-BF24-E586340EEE91}">
      <dsp:nvSpPr>
        <dsp:cNvPr id="0" name=""/>
        <dsp:cNvSpPr/>
      </dsp:nvSpPr>
      <dsp:spPr>
        <a:xfrm>
          <a:off x="0" y="0"/>
          <a:ext cx="900430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DF6D6E-0F58-A144-842D-3172103BAF97}">
      <dsp:nvSpPr>
        <dsp:cNvPr id="0" name=""/>
        <dsp:cNvSpPr/>
      </dsp:nvSpPr>
      <dsp:spPr>
        <a:xfrm>
          <a:off x="0" y="0"/>
          <a:ext cx="1800860" cy="5566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10" tIns="232410" rIns="232410" bIns="232410" numCol="1" spcCol="1270" anchor="t" anchorCtr="0">
          <a:noAutofit/>
        </a:bodyPr>
        <a:lstStyle/>
        <a:p>
          <a:pPr marL="0" lvl="0" indent="0" algn="l" defTabSz="2711450">
            <a:lnSpc>
              <a:spcPct val="90000"/>
            </a:lnSpc>
            <a:spcBef>
              <a:spcPct val="0"/>
            </a:spcBef>
            <a:spcAft>
              <a:spcPct val="35000"/>
            </a:spcAft>
            <a:buNone/>
          </a:pPr>
          <a:r>
            <a:rPr lang="en-US" sz="6100" b="1" kern="1200" dirty="0">
              <a:solidFill>
                <a:srgbClr val="1DB954"/>
              </a:solidFill>
              <a:latin typeface="Proxima Nova" panose="02000506030000020004" pitchFamily="2" charset="77"/>
            </a:rPr>
            <a:t>iOS</a:t>
          </a:r>
          <a:endParaRPr lang="en-US" sz="6100" kern="1200" dirty="0"/>
        </a:p>
      </dsp:txBody>
      <dsp:txXfrm>
        <a:off x="0" y="0"/>
        <a:ext cx="1800860" cy="5566833"/>
      </dsp:txXfrm>
    </dsp:sp>
    <dsp:sp modelId="{380B770F-0227-F14D-A7FA-DC5FAF6CEFC3}">
      <dsp:nvSpPr>
        <dsp:cNvPr id="0" name=""/>
        <dsp:cNvSpPr/>
      </dsp:nvSpPr>
      <dsp:spPr>
        <a:xfrm>
          <a:off x="1935924" y="65440"/>
          <a:ext cx="7068375" cy="130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rgbClr val="1DB954"/>
              </a:solidFill>
            </a:rPr>
            <a:t>Proximity based notification to start Circle</a:t>
          </a:r>
        </a:p>
      </dsp:txBody>
      <dsp:txXfrm>
        <a:off x="1935924" y="65440"/>
        <a:ext cx="7068375" cy="1308803"/>
      </dsp:txXfrm>
    </dsp:sp>
    <dsp:sp modelId="{7350D9B7-354F-BA41-93A8-2BE99C235DC4}">
      <dsp:nvSpPr>
        <dsp:cNvPr id="0" name=""/>
        <dsp:cNvSpPr/>
      </dsp:nvSpPr>
      <dsp:spPr>
        <a:xfrm>
          <a:off x="1800859" y="1374243"/>
          <a:ext cx="72034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AEF229-6290-764A-BD14-19BF7F71EE28}">
      <dsp:nvSpPr>
        <dsp:cNvPr id="0" name=""/>
        <dsp:cNvSpPr/>
      </dsp:nvSpPr>
      <dsp:spPr>
        <a:xfrm>
          <a:off x="1935924" y="1439684"/>
          <a:ext cx="7068375" cy="130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rgbClr val="1DB954"/>
              </a:solidFill>
            </a:rPr>
            <a:t>Queue songs from multiple devices</a:t>
          </a:r>
        </a:p>
      </dsp:txBody>
      <dsp:txXfrm>
        <a:off x="1935924" y="1439684"/>
        <a:ext cx="7068375" cy="1308803"/>
      </dsp:txXfrm>
    </dsp:sp>
    <dsp:sp modelId="{F102B746-0346-694B-B2D2-50F7EFEE15C7}">
      <dsp:nvSpPr>
        <dsp:cNvPr id="0" name=""/>
        <dsp:cNvSpPr/>
      </dsp:nvSpPr>
      <dsp:spPr>
        <a:xfrm>
          <a:off x="1800859" y="2748487"/>
          <a:ext cx="72034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BC861-845A-B943-A906-D465F3B97F4D}">
      <dsp:nvSpPr>
        <dsp:cNvPr id="0" name=""/>
        <dsp:cNvSpPr/>
      </dsp:nvSpPr>
      <dsp:spPr>
        <a:xfrm>
          <a:off x="1935924" y="2813928"/>
          <a:ext cx="7068375" cy="130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rgbClr val="1DB954"/>
              </a:solidFill>
            </a:rPr>
            <a:t>View friends in Circle and add new ones</a:t>
          </a:r>
        </a:p>
      </dsp:txBody>
      <dsp:txXfrm>
        <a:off x="1935924" y="2813928"/>
        <a:ext cx="7068375" cy="1308803"/>
      </dsp:txXfrm>
    </dsp:sp>
    <dsp:sp modelId="{54786635-795B-DD44-B165-5911E62E093B}">
      <dsp:nvSpPr>
        <dsp:cNvPr id="0" name=""/>
        <dsp:cNvSpPr/>
      </dsp:nvSpPr>
      <dsp:spPr>
        <a:xfrm>
          <a:off x="1800859" y="4122731"/>
          <a:ext cx="72034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0D73C9-1C56-0F4F-8E6D-CF7E3B82A759}">
      <dsp:nvSpPr>
        <dsp:cNvPr id="0" name=""/>
        <dsp:cNvSpPr/>
      </dsp:nvSpPr>
      <dsp:spPr>
        <a:xfrm>
          <a:off x="1935924" y="4188172"/>
          <a:ext cx="7068375" cy="130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rgbClr val="1DB954"/>
              </a:solidFill>
            </a:rPr>
            <a:t>View all Circles from the past</a:t>
          </a:r>
        </a:p>
      </dsp:txBody>
      <dsp:txXfrm>
        <a:off x="1935924" y="4188172"/>
        <a:ext cx="7068375" cy="1308803"/>
      </dsp:txXfrm>
    </dsp:sp>
    <dsp:sp modelId="{406F3364-7FEC-CB49-A05F-1B1C6671DD51}">
      <dsp:nvSpPr>
        <dsp:cNvPr id="0" name=""/>
        <dsp:cNvSpPr/>
      </dsp:nvSpPr>
      <dsp:spPr>
        <a:xfrm>
          <a:off x="1800859" y="5496975"/>
          <a:ext cx="72034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AF171-D921-784B-A981-5CC44508FB0F}">
      <dsp:nvSpPr>
        <dsp:cNvPr id="0" name=""/>
        <dsp:cNvSpPr/>
      </dsp:nvSpPr>
      <dsp:spPr>
        <a:xfrm>
          <a:off x="3234740" y="1064287"/>
          <a:ext cx="4027830" cy="4063962"/>
        </a:xfrm>
        <a:prstGeom prst="ellipse">
          <a:avLst/>
        </a:prstGeom>
        <a:solidFill>
          <a:schemeClr val="tx1">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US" sz="6300" b="1" kern="1200" dirty="0">
              <a:solidFill>
                <a:srgbClr val="1DB954"/>
              </a:solidFill>
            </a:rPr>
            <a:t>Success Metrics</a:t>
          </a:r>
        </a:p>
      </dsp:txBody>
      <dsp:txXfrm>
        <a:off x="3824602" y="1659440"/>
        <a:ext cx="2848106" cy="2873656"/>
      </dsp:txXfrm>
    </dsp:sp>
    <dsp:sp modelId="{7C1E9C0E-CBC2-1F4E-A415-DE53ADBD000D}">
      <dsp:nvSpPr>
        <dsp:cNvPr id="0" name=""/>
        <dsp:cNvSpPr/>
      </dsp:nvSpPr>
      <dsp:spPr>
        <a:xfrm rot="10804571">
          <a:off x="2667075" y="2800326"/>
          <a:ext cx="401151" cy="585553"/>
        </a:xfrm>
        <a:prstGeom prst="rightArrow">
          <a:avLst>
            <a:gd name="adj1" fmla="val 60000"/>
            <a:gd name="adj2" fmla="val 50000"/>
          </a:avLst>
        </a:prstGeom>
        <a:solidFill>
          <a:schemeClr val="tx1">
            <a:alpha val="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solidFill>
              <a:srgbClr val="1DB954"/>
            </a:solidFill>
          </a:endParaRPr>
        </a:p>
      </dsp:txBody>
      <dsp:txXfrm rot="10800000">
        <a:off x="2787420" y="2917517"/>
        <a:ext cx="280806" cy="351331"/>
      </dsp:txXfrm>
    </dsp:sp>
    <dsp:sp modelId="{DA5CE120-F872-0243-B5CD-D8725C1289D7}">
      <dsp:nvSpPr>
        <dsp:cNvPr id="0" name=""/>
        <dsp:cNvSpPr/>
      </dsp:nvSpPr>
      <dsp:spPr>
        <a:xfrm>
          <a:off x="222303" y="2043453"/>
          <a:ext cx="2255550" cy="2095264"/>
        </a:xfrm>
        <a:prstGeom prst="ellipse">
          <a:avLst/>
        </a:prstGeom>
        <a:solidFill>
          <a:schemeClr val="tx1">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DB954"/>
              </a:solidFill>
            </a:rPr>
            <a:t>Engagement</a:t>
          </a:r>
        </a:p>
      </dsp:txBody>
      <dsp:txXfrm>
        <a:off x="552621" y="2350297"/>
        <a:ext cx="1594914" cy="1481576"/>
      </dsp:txXfrm>
    </dsp:sp>
    <dsp:sp modelId="{E5234EF3-EEB2-A745-97BB-B9EBED16B446}">
      <dsp:nvSpPr>
        <dsp:cNvPr id="0" name=""/>
        <dsp:cNvSpPr/>
      </dsp:nvSpPr>
      <dsp:spPr>
        <a:xfrm rot="21559023">
          <a:off x="7447463" y="2774624"/>
          <a:ext cx="445829" cy="585553"/>
        </a:xfrm>
        <a:prstGeom prst="rightArrow">
          <a:avLst>
            <a:gd name="adj1" fmla="val 60000"/>
            <a:gd name="adj2" fmla="val 50000"/>
          </a:avLst>
        </a:prstGeom>
        <a:solidFill>
          <a:schemeClr val="tx1">
            <a:alpha val="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solidFill>
              <a:srgbClr val="1DB954"/>
            </a:solidFill>
          </a:endParaRPr>
        </a:p>
      </dsp:txBody>
      <dsp:txXfrm>
        <a:off x="7447468" y="2892532"/>
        <a:ext cx="312080" cy="351331"/>
      </dsp:txXfrm>
    </dsp:sp>
    <dsp:sp modelId="{99C29A82-1A15-CA48-8A3B-F78EA8805902}">
      <dsp:nvSpPr>
        <dsp:cNvPr id="0" name=""/>
        <dsp:cNvSpPr/>
      </dsp:nvSpPr>
      <dsp:spPr>
        <a:xfrm>
          <a:off x="8103494" y="2064485"/>
          <a:ext cx="1922181" cy="1972590"/>
        </a:xfrm>
        <a:prstGeom prst="ellipse">
          <a:avLst/>
        </a:prstGeom>
        <a:solidFill>
          <a:schemeClr val="tx1">
            <a:alpha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DB954"/>
              </a:solidFill>
            </a:rPr>
            <a:t>Referral</a:t>
          </a:r>
        </a:p>
      </dsp:txBody>
      <dsp:txXfrm>
        <a:off x="8384991" y="2353364"/>
        <a:ext cx="1359187" cy="1394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E2C46-641F-F14A-8B42-FC67EF281C53}">
      <dsp:nvSpPr>
        <dsp:cNvPr id="0" name=""/>
        <dsp:cNvSpPr/>
      </dsp:nvSpPr>
      <dsp:spPr>
        <a:xfrm>
          <a:off x="3106400" y="1444417"/>
          <a:ext cx="3598373" cy="3598373"/>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5720" rIns="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1DB954"/>
              </a:solidFill>
            </a:rPr>
            <a:t>Pre-launch</a:t>
          </a:r>
          <a:endParaRPr lang="en-US" sz="5900" b="1" kern="1200" dirty="0">
            <a:solidFill>
              <a:srgbClr val="1DB954"/>
            </a:solidFill>
          </a:endParaRPr>
        </a:p>
      </dsp:txBody>
      <dsp:txXfrm>
        <a:off x="3633370" y="1971387"/>
        <a:ext cx="2544433" cy="2544433"/>
      </dsp:txXfrm>
    </dsp:sp>
    <dsp:sp modelId="{F2B591AB-F7B9-5543-8451-E894F285B320}">
      <dsp:nvSpPr>
        <dsp:cNvPr id="0" name=""/>
        <dsp:cNvSpPr/>
      </dsp:nvSpPr>
      <dsp:spPr>
        <a:xfrm>
          <a:off x="3916034" y="-89317"/>
          <a:ext cx="1979105" cy="1979105"/>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Initial internal testing</a:t>
          </a:r>
        </a:p>
      </dsp:txBody>
      <dsp:txXfrm>
        <a:off x="4205867" y="200516"/>
        <a:ext cx="1399439" cy="1399439"/>
      </dsp:txXfrm>
    </dsp:sp>
    <dsp:sp modelId="{5DED56CE-19EA-E74A-8DEC-5F4CC44044D2}">
      <dsp:nvSpPr>
        <dsp:cNvPr id="0" name=""/>
        <dsp:cNvSpPr/>
      </dsp:nvSpPr>
      <dsp:spPr>
        <a:xfrm>
          <a:off x="6259402" y="2254051"/>
          <a:ext cx="1979105" cy="1979105"/>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Beta for students</a:t>
          </a:r>
        </a:p>
      </dsp:txBody>
      <dsp:txXfrm>
        <a:off x="6549235" y="2543884"/>
        <a:ext cx="1399439" cy="1399439"/>
      </dsp:txXfrm>
    </dsp:sp>
    <dsp:sp modelId="{1A810296-EBBA-BD4A-80E8-DC6DAA068042}">
      <dsp:nvSpPr>
        <dsp:cNvPr id="0" name=""/>
        <dsp:cNvSpPr/>
      </dsp:nvSpPr>
      <dsp:spPr>
        <a:xfrm>
          <a:off x="3775373" y="4597420"/>
          <a:ext cx="2260426" cy="1979105"/>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Advertisements</a:t>
          </a:r>
        </a:p>
      </dsp:txBody>
      <dsp:txXfrm>
        <a:off x="4106405" y="4887253"/>
        <a:ext cx="1598362" cy="1399439"/>
      </dsp:txXfrm>
    </dsp:sp>
    <dsp:sp modelId="{DF86823C-8668-BC42-B1C9-C1D4CD8EF27A}">
      <dsp:nvSpPr>
        <dsp:cNvPr id="0" name=""/>
        <dsp:cNvSpPr/>
      </dsp:nvSpPr>
      <dsp:spPr>
        <a:xfrm>
          <a:off x="1572665" y="2254051"/>
          <a:ext cx="1979105" cy="1979105"/>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Social Media</a:t>
          </a:r>
        </a:p>
      </dsp:txBody>
      <dsp:txXfrm>
        <a:off x="1862498" y="2543884"/>
        <a:ext cx="1399439" cy="1399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E2C46-641F-F14A-8B42-FC67EF281C53}">
      <dsp:nvSpPr>
        <dsp:cNvPr id="0" name=""/>
        <dsp:cNvSpPr/>
      </dsp:nvSpPr>
      <dsp:spPr>
        <a:xfrm>
          <a:off x="3121703" y="1476993"/>
          <a:ext cx="3679526" cy="3679526"/>
        </a:xfrm>
        <a:prstGeom prst="ellipse">
          <a:avLst/>
        </a:prstGeom>
        <a:no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5720" rIns="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1DB954"/>
              </a:solidFill>
            </a:rPr>
            <a:t>Launch</a:t>
          </a:r>
          <a:endParaRPr lang="en-US" sz="5900" b="1" kern="1200" dirty="0">
            <a:solidFill>
              <a:srgbClr val="1DB954"/>
            </a:solidFill>
          </a:endParaRPr>
        </a:p>
      </dsp:txBody>
      <dsp:txXfrm>
        <a:off x="3660557" y="2015847"/>
        <a:ext cx="2601818" cy="2601818"/>
      </dsp:txXfrm>
    </dsp:sp>
    <dsp:sp modelId="{F2B591AB-F7B9-5543-8451-E894F285B320}">
      <dsp:nvSpPr>
        <dsp:cNvPr id="0" name=""/>
        <dsp:cNvSpPr/>
      </dsp:nvSpPr>
      <dsp:spPr>
        <a:xfrm>
          <a:off x="1444135" y="2306303"/>
          <a:ext cx="2023739" cy="2023739"/>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Press Release</a:t>
          </a:r>
        </a:p>
      </dsp:txBody>
      <dsp:txXfrm>
        <a:off x="1740505" y="2602673"/>
        <a:ext cx="1430999" cy="1430999"/>
      </dsp:txXfrm>
    </dsp:sp>
    <dsp:sp modelId="{5DED56CE-19EA-E74A-8DEC-5F4CC44044D2}">
      <dsp:nvSpPr>
        <dsp:cNvPr id="0" name=""/>
        <dsp:cNvSpPr/>
      </dsp:nvSpPr>
      <dsp:spPr>
        <a:xfrm>
          <a:off x="6459252" y="2304886"/>
          <a:ext cx="2023739" cy="2023739"/>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Partners</a:t>
          </a:r>
        </a:p>
      </dsp:txBody>
      <dsp:txXfrm>
        <a:off x="6755622" y="2601256"/>
        <a:ext cx="1430999" cy="14309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E2C46-641F-F14A-8B42-FC67EF281C53}">
      <dsp:nvSpPr>
        <dsp:cNvPr id="0" name=""/>
        <dsp:cNvSpPr/>
      </dsp:nvSpPr>
      <dsp:spPr>
        <a:xfrm>
          <a:off x="2924123" y="1942154"/>
          <a:ext cx="4074687" cy="4074687"/>
        </a:xfrm>
        <a:prstGeom prst="ellipse">
          <a:avLst/>
        </a:prstGeom>
        <a:no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45720" rIns="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1DB954"/>
              </a:solidFill>
            </a:rPr>
            <a:t>Post-Launch</a:t>
          </a:r>
          <a:endParaRPr lang="en-US" sz="5900" b="1" kern="1200" dirty="0">
            <a:solidFill>
              <a:srgbClr val="1DB954"/>
            </a:solidFill>
          </a:endParaRPr>
        </a:p>
      </dsp:txBody>
      <dsp:txXfrm>
        <a:off x="3520847" y="2538878"/>
        <a:ext cx="2881239" cy="2881239"/>
      </dsp:txXfrm>
    </dsp:sp>
    <dsp:sp modelId="{F2B591AB-F7B9-5543-8451-E894F285B320}">
      <dsp:nvSpPr>
        <dsp:cNvPr id="0" name=""/>
        <dsp:cNvSpPr/>
      </dsp:nvSpPr>
      <dsp:spPr>
        <a:xfrm>
          <a:off x="3840928" y="207993"/>
          <a:ext cx="2241077" cy="2241077"/>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Media coverage</a:t>
          </a:r>
        </a:p>
      </dsp:txBody>
      <dsp:txXfrm>
        <a:off x="4169126" y="536191"/>
        <a:ext cx="1584681" cy="1584681"/>
      </dsp:txXfrm>
    </dsp:sp>
    <dsp:sp modelId="{5DED56CE-19EA-E74A-8DEC-5F4CC44044D2}">
      <dsp:nvSpPr>
        <dsp:cNvPr id="0" name=""/>
        <dsp:cNvSpPr/>
      </dsp:nvSpPr>
      <dsp:spPr>
        <a:xfrm>
          <a:off x="6136730" y="4184441"/>
          <a:ext cx="2241077" cy="2241077"/>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Analyze feedback</a:t>
          </a:r>
        </a:p>
      </dsp:txBody>
      <dsp:txXfrm>
        <a:off x="6464928" y="4512639"/>
        <a:ext cx="1584681" cy="1584681"/>
      </dsp:txXfrm>
    </dsp:sp>
    <dsp:sp modelId="{C55BB7C9-B9AF-3F40-9EC6-864D55D7C030}">
      <dsp:nvSpPr>
        <dsp:cNvPr id="0" name=""/>
        <dsp:cNvSpPr/>
      </dsp:nvSpPr>
      <dsp:spPr>
        <a:xfrm>
          <a:off x="1545125" y="4184441"/>
          <a:ext cx="2241077" cy="2241077"/>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1DB954"/>
              </a:solidFill>
            </a:rPr>
            <a:t>Analyze metrics</a:t>
          </a:r>
        </a:p>
      </dsp:txBody>
      <dsp:txXfrm>
        <a:off x="1873323" y="4512639"/>
        <a:ext cx="1584681" cy="158468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007B7-08FA-A742-95AB-827171E973DE}"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EB539-B358-0347-8AD5-56BD8CCD990D}" type="slidenum">
              <a:rPr lang="en-US" smtClean="0"/>
              <a:t>‹#›</a:t>
            </a:fld>
            <a:endParaRPr lang="en-US"/>
          </a:p>
        </p:txBody>
      </p:sp>
    </p:spTree>
    <p:extLst>
      <p:ext uri="{BB962C8B-B14F-4D97-AF65-F5344CB8AC3E}">
        <p14:creationId xmlns:p14="http://schemas.microsoft.com/office/powerpoint/2010/main" val="1234058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thank you for your time. </a:t>
            </a:r>
          </a:p>
          <a:p>
            <a:endParaRPr lang="en-US" dirty="0"/>
          </a:p>
          <a:p>
            <a:r>
              <a:rPr lang="en-US" dirty="0"/>
              <a:t>I am Shantanu, a Product Manager at Spotify. Today I’m going to be talking about a new feature in Spotify that has the potential to gratify our users and help grow our product</a:t>
            </a:r>
          </a:p>
        </p:txBody>
      </p:sp>
      <p:sp>
        <p:nvSpPr>
          <p:cNvPr id="4" name="Slide Number Placeholder 3"/>
          <p:cNvSpPr>
            <a:spLocks noGrp="1"/>
          </p:cNvSpPr>
          <p:nvPr>
            <p:ph type="sldNum" sz="quarter" idx="5"/>
          </p:nvPr>
        </p:nvSpPr>
        <p:spPr/>
        <p:txBody>
          <a:bodyPr/>
          <a:lstStyle/>
          <a:p>
            <a:fld id="{401EB539-B358-0347-8AD5-56BD8CCD990D}" type="slidenum">
              <a:rPr lang="en-US" smtClean="0"/>
              <a:t>1</a:t>
            </a:fld>
            <a:endParaRPr lang="en-US"/>
          </a:p>
        </p:txBody>
      </p:sp>
    </p:spTree>
    <p:extLst>
      <p:ext uri="{BB962C8B-B14F-4D97-AF65-F5344CB8AC3E}">
        <p14:creationId xmlns:p14="http://schemas.microsoft.com/office/powerpoint/2010/main" val="380856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might ask, why is this feature relevant?</a:t>
            </a:r>
          </a:p>
        </p:txBody>
      </p:sp>
      <p:sp>
        <p:nvSpPr>
          <p:cNvPr id="4" name="Slide Number Placeholder 3"/>
          <p:cNvSpPr>
            <a:spLocks noGrp="1"/>
          </p:cNvSpPr>
          <p:nvPr>
            <p:ph type="sldNum" sz="quarter" idx="5"/>
          </p:nvPr>
        </p:nvSpPr>
        <p:spPr/>
        <p:txBody>
          <a:bodyPr/>
          <a:lstStyle/>
          <a:p>
            <a:fld id="{401EB539-B358-0347-8AD5-56BD8CCD990D}" type="slidenum">
              <a:rPr lang="en-US" smtClean="0"/>
              <a:t>10</a:t>
            </a:fld>
            <a:endParaRPr lang="en-US"/>
          </a:p>
        </p:txBody>
      </p:sp>
    </p:spTree>
    <p:extLst>
      <p:ext uri="{BB962C8B-B14F-4D97-AF65-F5344CB8AC3E}">
        <p14:creationId xmlns:p14="http://schemas.microsoft.com/office/powerpoint/2010/main" val="166079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question, let’s first meet our target personas</a:t>
            </a:r>
          </a:p>
        </p:txBody>
      </p:sp>
      <p:sp>
        <p:nvSpPr>
          <p:cNvPr id="4" name="Slide Number Placeholder 3"/>
          <p:cNvSpPr>
            <a:spLocks noGrp="1"/>
          </p:cNvSpPr>
          <p:nvPr>
            <p:ph type="sldNum" sz="quarter" idx="5"/>
          </p:nvPr>
        </p:nvSpPr>
        <p:spPr/>
        <p:txBody>
          <a:bodyPr/>
          <a:lstStyle/>
          <a:p>
            <a:fld id="{401EB539-B358-0347-8AD5-56BD8CCD990D}" type="slidenum">
              <a:rPr lang="en-US" smtClean="0"/>
              <a:t>11</a:t>
            </a:fld>
            <a:endParaRPr lang="en-US"/>
          </a:p>
        </p:txBody>
      </p:sp>
    </p:spTree>
    <p:extLst>
      <p:ext uri="{BB962C8B-B14F-4D97-AF65-F5344CB8AC3E}">
        <p14:creationId xmlns:p14="http://schemas.microsoft.com/office/powerpoint/2010/main" val="3171705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Cathy, a socially active student living in the Seattle area.</a:t>
            </a:r>
          </a:p>
          <a:p>
            <a:endParaRPr lang="en-US" dirty="0"/>
          </a:p>
          <a:p>
            <a:r>
              <a:rPr lang="en-US" dirty="0"/>
              <a:t>Cathy is a Spotify customer who uses the platform to stream music while she’s in a car. Cathy loves the outdoors and frequently goes on short road trips with her friends over the weekends. </a:t>
            </a:r>
          </a:p>
          <a:p>
            <a:endParaRPr lang="en-US" dirty="0"/>
          </a:p>
          <a:p>
            <a:r>
              <a:rPr lang="en-US" dirty="0"/>
              <a:t>Since Cathy is not particularly fond of driving, it’s her friends who usually drive them to the place they are headed. </a:t>
            </a:r>
          </a:p>
          <a:p>
            <a:endParaRPr lang="en-US" dirty="0"/>
          </a:p>
          <a:p>
            <a:r>
              <a:rPr lang="en-US" dirty="0"/>
              <a:t>Cathy complains about always finding herself in the passenger’s seat asking her friend for his phone so that she can find songs she recently discovered on Spotify and play it for them.</a:t>
            </a:r>
          </a:p>
          <a:p>
            <a:endParaRPr lang="en-US" dirty="0"/>
          </a:p>
          <a:p>
            <a:r>
              <a:rPr lang="en-US" dirty="0"/>
              <a:t>Cathy feels it would be so much easier if she could play a few songs from her music library without having to go through the hassle of either pairing her phone with her friend’s car or having to look up those songs on her friend’s phone.</a:t>
            </a:r>
          </a:p>
        </p:txBody>
      </p:sp>
      <p:sp>
        <p:nvSpPr>
          <p:cNvPr id="4" name="Slide Number Placeholder 3"/>
          <p:cNvSpPr>
            <a:spLocks noGrp="1"/>
          </p:cNvSpPr>
          <p:nvPr>
            <p:ph type="sldNum" sz="quarter" idx="5"/>
          </p:nvPr>
        </p:nvSpPr>
        <p:spPr/>
        <p:txBody>
          <a:bodyPr/>
          <a:lstStyle/>
          <a:p>
            <a:fld id="{401EB539-B358-0347-8AD5-56BD8CCD990D}" type="slidenum">
              <a:rPr lang="en-US" smtClean="0"/>
              <a:t>12</a:t>
            </a:fld>
            <a:endParaRPr lang="en-US"/>
          </a:p>
        </p:txBody>
      </p:sp>
    </p:spTree>
    <p:extLst>
      <p:ext uri="{BB962C8B-B14F-4D97-AF65-F5344CB8AC3E}">
        <p14:creationId xmlns:p14="http://schemas.microsoft.com/office/powerpoint/2010/main" val="3549035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persona is Gwen, a student in Portland Oregon.</a:t>
            </a:r>
          </a:p>
          <a:p>
            <a:endParaRPr lang="en-US" dirty="0"/>
          </a:p>
          <a:p>
            <a:r>
              <a:rPr lang="en-US" dirty="0"/>
              <a:t>Gwen has always liked having her friends over for small get-togethers over the weekends where they all play board games and listen to music.</a:t>
            </a:r>
          </a:p>
          <a:p>
            <a:endParaRPr lang="en-US" dirty="0"/>
          </a:p>
          <a:p>
            <a:r>
              <a:rPr lang="en-US" dirty="0"/>
              <a:t>Gwen is usually pretty busy at school over the week and doesn’t have the time to discover new music. </a:t>
            </a:r>
          </a:p>
          <a:p>
            <a:endParaRPr lang="en-US" dirty="0"/>
          </a:p>
          <a:p>
            <a:r>
              <a:rPr lang="en-US" dirty="0"/>
              <a:t>Being a great host, Gwen wants all her guests to have a wonderful time and she wishes she could easily find songs that her friend’s like so that she can play them on Spotify when they’re visiting. Gwen also wants to play songs based on the mood of the party without having to do all the manual curation of music herself.</a:t>
            </a:r>
          </a:p>
          <a:p>
            <a:endParaRPr lang="en-US" dirty="0"/>
          </a:p>
          <a:p>
            <a:endParaRPr lang="en-US" dirty="0"/>
          </a:p>
        </p:txBody>
      </p:sp>
      <p:sp>
        <p:nvSpPr>
          <p:cNvPr id="4" name="Slide Number Placeholder 3"/>
          <p:cNvSpPr>
            <a:spLocks noGrp="1"/>
          </p:cNvSpPr>
          <p:nvPr>
            <p:ph type="sldNum" sz="quarter" idx="5"/>
          </p:nvPr>
        </p:nvSpPr>
        <p:spPr/>
        <p:txBody>
          <a:bodyPr/>
          <a:lstStyle/>
          <a:p>
            <a:fld id="{401EB539-B358-0347-8AD5-56BD8CCD990D}" type="slidenum">
              <a:rPr lang="en-US" smtClean="0"/>
              <a:t>13</a:t>
            </a:fld>
            <a:endParaRPr lang="en-US"/>
          </a:p>
        </p:txBody>
      </p:sp>
    </p:spTree>
    <p:extLst>
      <p:ext uri="{BB962C8B-B14F-4D97-AF65-F5344CB8AC3E}">
        <p14:creationId xmlns:p14="http://schemas.microsoft.com/office/powerpoint/2010/main" val="724815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validate that Spotify Circles is the next big thing for Spotify?</a:t>
            </a:r>
          </a:p>
        </p:txBody>
      </p:sp>
      <p:sp>
        <p:nvSpPr>
          <p:cNvPr id="4" name="Slide Number Placeholder 3"/>
          <p:cNvSpPr>
            <a:spLocks noGrp="1"/>
          </p:cNvSpPr>
          <p:nvPr>
            <p:ph type="sldNum" sz="quarter" idx="5"/>
          </p:nvPr>
        </p:nvSpPr>
        <p:spPr/>
        <p:txBody>
          <a:bodyPr/>
          <a:lstStyle/>
          <a:p>
            <a:fld id="{401EB539-B358-0347-8AD5-56BD8CCD990D}" type="slidenum">
              <a:rPr lang="en-US" smtClean="0"/>
              <a:t>14</a:t>
            </a:fld>
            <a:endParaRPr lang="en-US"/>
          </a:p>
        </p:txBody>
      </p:sp>
    </p:spTree>
    <p:extLst>
      <p:ext uri="{BB962C8B-B14F-4D97-AF65-F5344CB8AC3E}">
        <p14:creationId xmlns:p14="http://schemas.microsoft.com/office/powerpoint/2010/main" val="387464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conducted some user interviews that validated our opportunity hypothesis.</a:t>
            </a:r>
          </a:p>
          <a:p>
            <a:endParaRPr lang="en-US" dirty="0"/>
          </a:p>
          <a:p>
            <a:r>
              <a:rPr lang="en-US" dirty="0"/>
              <a:t>About 70% of users mentioned that they listened to music at home and a whopping 90% of users said that they listen to music in their car.</a:t>
            </a:r>
          </a:p>
        </p:txBody>
      </p:sp>
      <p:sp>
        <p:nvSpPr>
          <p:cNvPr id="4" name="Slide Number Placeholder 3"/>
          <p:cNvSpPr>
            <a:spLocks noGrp="1"/>
          </p:cNvSpPr>
          <p:nvPr>
            <p:ph type="sldNum" sz="quarter" idx="5"/>
          </p:nvPr>
        </p:nvSpPr>
        <p:spPr/>
        <p:txBody>
          <a:bodyPr/>
          <a:lstStyle/>
          <a:p>
            <a:fld id="{401EB539-B358-0347-8AD5-56BD8CCD990D}" type="slidenum">
              <a:rPr lang="en-US" smtClean="0"/>
              <a:t>15</a:t>
            </a:fld>
            <a:endParaRPr lang="en-US"/>
          </a:p>
        </p:txBody>
      </p:sp>
    </p:spTree>
    <p:extLst>
      <p:ext uri="{BB962C8B-B14F-4D97-AF65-F5344CB8AC3E}">
        <p14:creationId xmlns:p14="http://schemas.microsoft.com/office/powerpoint/2010/main" val="194509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were asked on how they usually share music with others. </a:t>
            </a:r>
          </a:p>
          <a:p>
            <a:endParaRPr lang="en-US" dirty="0"/>
          </a:p>
          <a:p>
            <a:r>
              <a:rPr lang="en-US" dirty="0"/>
              <a:t>A significant 60% of them mentioned that they usually share Spotify links with other users over social media platforms but the other 40% did mention that they instead prefer to play the new songs they found while they’re with their friends and relatives.</a:t>
            </a:r>
          </a:p>
          <a:p>
            <a:endParaRPr lang="en-US" dirty="0"/>
          </a:p>
          <a:p>
            <a:r>
              <a:rPr lang="en-US" dirty="0"/>
              <a:t>When asked about whether they found something missing in Spotify, </a:t>
            </a:r>
          </a:p>
          <a:p>
            <a:endParaRPr lang="en-US" dirty="0"/>
          </a:p>
          <a:p>
            <a:r>
              <a:rPr lang="en-US" dirty="0"/>
              <a:t>&lt;Consider removing&gt;30% of the users mentioned that the song recommendations that Spotify gives could be better. Another 20% said that Spotify was missing some content that they wanted and another 20% would have liked to have lyrics for more songs within the platform itself.</a:t>
            </a:r>
          </a:p>
          <a:p>
            <a:endParaRPr lang="en-US" dirty="0"/>
          </a:p>
          <a:p>
            <a:r>
              <a:rPr lang="en-US" dirty="0"/>
              <a:t>Interestingly, 30% of the users complained about not being able to queue songs in Spotify even though they weren’t asked about it!</a:t>
            </a:r>
          </a:p>
        </p:txBody>
      </p:sp>
      <p:sp>
        <p:nvSpPr>
          <p:cNvPr id="4" name="Slide Number Placeholder 3"/>
          <p:cNvSpPr>
            <a:spLocks noGrp="1"/>
          </p:cNvSpPr>
          <p:nvPr>
            <p:ph type="sldNum" sz="quarter" idx="5"/>
          </p:nvPr>
        </p:nvSpPr>
        <p:spPr/>
        <p:txBody>
          <a:bodyPr/>
          <a:lstStyle/>
          <a:p>
            <a:fld id="{401EB539-B358-0347-8AD5-56BD8CCD990D}" type="slidenum">
              <a:rPr lang="en-US" smtClean="0"/>
              <a:t>16</a:t>
            </a:fld>
            <a:endParaRPr lang="en-US"/>
          </a:p>
        </p:txBody>
      </p:sp>
    </p:spTree>
    <p:extLst>
      <p:ext uri="{BB962C8B-B14F-4D97-AF65-F5344CB8AC3E}">
        <p14:creationId xmlns:p14="http://schemas.microsoft.com/office/powerpoint/2010/main" val="119253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these stats, we can conclude that users like to share music by playing their discoveries when they’re with others. </a:t>
            </a:r>
          </a:p>
          <a:p>
            <a:endParaRPr lang="en-US" dirty="0"/>
          </a:p>
          <a:p>
            <a:r>
              <a:rPr lang="en-US" dirty="0"/>
              <a:t>The user feedback also tells us that users aren’t satisfied with the group music listening experience that they currently have while using Spotify and would like the ability to queue songs to a single audio output device.</a:t>
            </a:r>
          </a:p>
        </p:txBody>
      </p:sp>
      <p:sp>
        <p:nvSpPr>
          <p:cNvPr id="4" name="Slide Number Placeholder 3"/>
          <p:cNvSpPr>
            <a:spLocks noGrp="1"/>
          </p:cNvSpPr>
          <p:nvPr>
            <p:ph type="sldNum" sz="quarter" idx="5"/>
          </p:nvPr>
        </p:nvSpPr>
        <p:spPr/>
        <p:txBody>
          <a:bodyPr/>
          <a:lstStyle/>
          <a:p>
            <a:fld id="{401EB539-B358-0347-8AD5-56BD8CCD990D}" type="slidenum">
              <a:rPr lang="en-US" smtClean="0"/>
              <a:t>17</a:t>
            </a:fld>
            <a:endParaRPr lang="en-US"/>
          </a:p>
        </p:txBody>
      </p:sp>
    </p:spTree>
    <p:extLst>
      <p:ext uri="{BB962C8B-B14F-4D97-AF65-F5344CB8AC3E}">
        <p14:creationId xmlns:p14="http://schemas.microsoft.com/office/powerpoint/2010/main" val="3081518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our minimum viable product be?</a:t>
            </a:r>
          </a:p>
        </p:txBody>
      </p:sp>
      <p:sp>
        <p:nvSpPr>
          <p:cNvPr id="4" name="Slide Number Placeholder 3"/>
          <p:cNvSpPr>
            <a:spLocks noGrp="1"/>
          </p:cNvSpPr>
          <p:nvPr>
            <p:ph type="sldNum" sz="quarter" idx="5"/>
          </p:nvPr>
        </p:nvSpPr>
        <p:spPr/>
        <p:txBody>
          <a:bodyPr/>
          <a:lstStyle/>
          <a:p>
            <a:fld id="{401EB539-B358-0347-8AD5-56BD8CCD990D}" type="slidenum">
              <a:rPr lang="en-US" smtClean="0"/>
              <a:t>18</a:t>
            </a:fld>
            <a:endParaRPr lang="en-US"/>
          </a:p>
        </p:txBody>
      </p:sp>
    </p:spTree>
    <p:extLst>
      <p:ext uri="{BB962C8B-B14F-4D97-AF65-F5344CB8AC3E}">
        <p14:creationId xmlns:p14="http://schemas.microsoft.com/office/powerpoint/2010/main" val="259281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MVP will be built for the iOS platform considering a vast majority of our users stream music from Apple devices.</a:t>
            </a:r>
          </a:p>
          <a:p>
            <a:endParaRPr lang="en-US" dirty="0"/>
          </a:p>
          <a:p>
            <a:r>
              <a:rPr lang="en-US" dirty="0"/>
              <a:t>The set of features includes – </a:t>
            </a:r>
          </a:p>
          <a:p>
            <a:endParaRPr lang="en-US" dirty="0"/>
          </a:p>
          <a:p>
            <a:r>
              <a:rPr lang="en-US" dirty="0"/>
              <a:t>Users will get proximity-based notifications to start a Circle. Spotify will be able to sense whether two users who are friends on Spotify are close to each other and recommend starting a Circle by sending a push notification.</a:t>
            </a:r>
          </a:p>
          <a:p>
            <a:endParaRPr lang="en-US" dirty="0"/>
          </a:p>
          <a:p>
            <a:r>
              <a:rPr lang="en-US" dirty="0"/>
              <a:t>Users will have the ability to queue songs from their own personal devices by browsing their Spotify libraries.</a:t>
            </a:r>
          </a:p>
          <a:p>
            <a:endParaRPr lang="en-US" dirty="0"/>
          </a:p>
          <a:p>
            <a:r>
              <a:rPr lang="en-US" dirty="0"/>
              <a:t>Users will be able to see the list of their friends that our part of the current Circle and also add new ones.</a:t>
            </a:r>
          </a:p>
          <a:p>
            <a:endParaRPr lang="en-US" dirty="0"/>
          </a:p>
          <a:p>
            <a:r>
              <a:rPr lang="en-US" dirty="0"/>
              <a:t>Finally, users will be able to view the Circles that they were a part of. This is so that they can easily go back and find those great tunes that their friends had played the last time they were hanging out together.</a:t>
            </a:r>
          </a:p>
        </p:txBody>
      </p:sp>
      <p:sp>
        <p:nvSpPr>
          <p:cNvPr id="4" name="Slide Number Placeholder 3"/>
          <p:cNvSpPr>
            <a:spLocks noGrp="1"/>
          </p:cNvSpPr>
          <p:nvPr>
            <p:ph type="sldNum" sz="quarter" idx="5"/>
          </p:nvPr>
        </p:nvSpPr>
        <p:spPr/>
        <p:txBody>
          <a:bodyPr/>
          <a:lstStyle/>
          <a:p>
            <a:fld id="{401EB539-B358-0347-8AD5-56BD8CCD990D}" type="slidenum">
              <a:rPr lang="en-US" smtClean="0"/>
              <a:t>19</a:t>
            </a:fld>
            <a:endParaRPr lang="en-US"/>
          </a:p>
        </p:txBody>
      </p:sp>
    </p:spTree>
    <p:extLst>
      <p:ext uri="{BB962C8B-B14F-4D97-AF65-F5344CB8AC3E}">
        <p14:creationId xmlns:p14="http://schemas.microsoft.com/office/powerpoint/2010/main" val="311672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I spill any beans, I wanted to paint a picture that highlights our position with respect to the competition in the music streaming industry.</a:t>
            </a:r>
          </a:p>
          <a:p>
            <a:endParaRPr lang="en-US" dirty="0"/>
          </a:p>
          <a:p>
            <a:endParaRPr lang="en-US" dirty="0"/>
          </a:p>
        </p:txBody>
      </p:sp>
      <p:sp>
        <p:nvSpPr>
          <p:cNvPr id="4" name="Slide Number Placeholder 3"/>
          <p:cNvSpPr>
            <a:spLocks noGrp="1"/>
          </p:cNvSpPr>
          <p:nvPr>
            <p:ph type="sldNum" sz="quarter" idx="5"/>
          </p:nvPr>
        </p:nvSpPr>
        <p:spPr/>
        <p:txBody>
          <a:bodyPr/>
          <a:lstStyle/>
          <a:p>
            <a:fld id="{401EB539-B358-0347-8AD5-56BD8CCD990D}" type="slidenum">
              <a:rPr lang="en-US" smtClean="0"/>
              <a:t>2</a:t>
            </a:fld>
            <a:endParaRPr lang="en-US"/>
          </a:p>
        </p:txBody>
      </p:sp>
    </p:spTree>
    <p:extLst>
      <p:ext uri="{BB962C8B-B14F-4D97-AF65-F5344CB8AC3E}">
        <p14:creationId xmlns:p14="http://schemas.microsoft.com/office/powerpoint/2010/main" val="4016373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performance of Spotify Circles after rollout, we’ll use a combination of success metrics –</a:t>
            </a:r>
          </a:p>
          <a:p>
            <a:endParaRPr lang="en-US" dirty="0"/>
          </a:p>
          <a:p>
            <a:r>
              <a:rPr lang="en-US" dirty="0"/>
              <a:t>The metric that matters most for us is user engagement. </a:t>
            </a:r>
          </a:p>
          <a:p>
            <a:r>
              <a:rPr lang="en-US" dirty="0"/>
              <a:t>We will be looking at the number of users who are using Spotify Circles. </a:t>
            </a:r>
          </a:p>
          <a:p>
            <a:endParaRPr lang="en-US" dirty="0"/>
          </a:p>
          <a:p>
            <a:r>
              <a:rPr lang="en-US" dirty="0"/>
              <a:t>Another metric that we will be evaluating is the number of referrals that get sent out by Spotify users to non-Spotify members with the launch of this feature. We expect this value to increase as users are likely to invite others to the platform when they listen to music with them using Spotify Circles.</a:t>
            </a:r>
          </a:p>
        </p:txBody>
      </p:sp>
      <p:sp>
        <p:nvSpPr>
          <p:cNvPr id="4" name="Slide Number Placeholder 3"/>
          <p:cNvSpPr>
            <a:spLocks noGrp="1"/>
          </p:cNvSpPr>
          <p:nvPr>
            <p:ph type="sldNum" sz="quarter" idx="5"/>
          </p:nvPr>
        </p:nvSpPr>
        <p:spPr/>
        <p:txBody>
          <a:bodyPr/>
          <a:lstStyle/>
          <a:p>
            <a:fld id="{401EB539-B358-0347-8AD5-56BD8CCD990D}" type="slidenum">
              <a:rPr lang="en-US" smtClean="0"/>
              <a:t>20</a:t>
            </a:fld>
            <a:endParaRPr lang="en-US"/>
          </a:p>
        </p:txBody>
      </p:sp>
    </p:spTree>
    <p:extLst>
      <p:ext uri="{BB962C8B-B14F-4D97-AF65-F5344CB8AC3E}">
        <p14:creationId xmlns:p14="http://schemas.microsoft.com/office/powerpoint/2010/main" val="481786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tour of what Spotify Circles will look like through some mockups</a:t>
            </a:r>
          </a:p>
        </p:txBody>
      </p:sp>
      <p:sp>
        <p:nvSpPr>
          <p:cNvPr id="4" name="Slide Number Placeholder 3"/>
          <p:cNvSpPr>
            <a:spLocks noGrp="1"/>
          </p:cNvSpPr>
          <p:nvPr>
            <p:ph type="sldNum" sz="quarter" idx="5"/>
          </p:nvPr>
        </p:nvSpPr>
        <p:spPr/>
        <p:txBody>
          <a:bodyPr/>
          <a:lstStyle/>
          <a:p>
            <a:fld id="{401EB539-B358-0347-8AD5-56BD8CCD990D}" type="slidenum">
              <a:rPr lang="en-US" smtClean="0"/>
              <a:t>21</a:t>
            </a:fld>
            <a:endParaRPr lang="en-US"/>
          </a:p>
        </p:txBody>
      </p:sp>
    </p:spTree>
    <p:extLst>
      <p:ext uri="{BB962C8B-B14F-4D97-AF65-F5344CB8AC3E}">
        <p14:creationId xmlns:p14="http://schemas.microsoft.com/office/powerpoint/2010/main" val="397653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an iPhone as an example for these mockups.</a:t>
            </a:r>
          </a:p>
          <a:p>
            <a:endParaRPr lang="en-US" dirty="0"/>
          </a:p>
          <a:p>
            <a:r>
              <a:rPr lang="en-US" dirty="0"/>
              <a:t>As Spotify senses that a user is in the vicinity of another Spotify user who’s their friend, a notification will be sent out recommending them to start a Circle and listen to music together.</a:t>
            </a:r>
          </a:p>
          <a:p>
            <a:endParaRPr lang="en-US" dirty="0"/>
          </a:p>
          <a:p>
            <a:r>
              <a:rPr lang="en-US" dirty="0"/>
              <a:t>When the user taps on the notification, they’ll be taken into the Spotify application on their phone.</a:t>
            </a:r>
          </a:p>
          <a:p>
            <a:endParaRPr lang="en-US" dirty="0"/>
          </a:p>
          <a:p>
            <a:r>
              <a:rPr lang="en-US" dirty="0"/>
              <a:t>The Spotify application’s home page currently looks like this. In addition to the options that currently exist on this page, users will see a new option called ‘Circles’.</a:t>
            </a:r>
          </a:p>
          <a:p>
            <a:endParaRPr lang="en-US" dirty="0"/>
          </a:p>
          <a:p>
            <a:r>
              <a:rPr lang="en-US" dirty="0"/>
              <a:t>When the users tap on ‘Circles’ they will be taken to a page where they will see a bunch of options in relation to Circles.</a:t>
            </a:r>
          </a:p>
        </p:txBody>
      </p:sp>
      <p:sp>
        <p:nvSpPr>
          <p:cNvPr id="4" name="Slide Number Placeholder 3"/>
          <p:cNvSpPr>
            <a:spLocks noGrp="1"/>
          </p:cNvSpPr>
          <p:nvPr>
            <p:ph type="sldNum" sz="quarter" idx="5"/>
          </p:nvPr>
        </p:nvSpPr>
        <p:spPr/>
        <p:txBody>
          <a:bodyPr/>
          <a:lstStyle/>
          <a:p>
            <a:fld id="{401EB539-B358-0347-8AD5-56BD8CCD990D}" type="slidenum">
              <a:rPr lang="en-US" smtClean="0"/>
              <a:t>22</a:t>
            </a:fld>
            <a:endParaRPr lang="en-US"/>
          </a:p>
        </p:txBody>
      </p:sp>
    </p:spTree>
    <p:extLst>
      <p:ext uri="{BB962C8B-B14F-4D97-AF65-F5344CB8AC3E}">
        <p14:creationId xmlns:p14="http://schemas.microsoft.com/office/powerpoint/2010/main" val="1730864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Circles page, users will have the option to-</a:t>
            </a:r>
          </a:p>
          <a:p>
            <a:endParaRPr lang="en-US" dirty="0"/>
          </a:p>
          <a:p>
            <a:r>
              <a:rPr lang="en-US" dirty="0"/>
              <a:t>Start a circle,</a:t>
            </a:r>
          </a:p>
          <a:p>
            <a:r>
              <a:rPr lang="en-US" dirty="0"/>
              <a:t>Join an existing circle,</a:t>
            </a:r>
          </a:p>
          <a:p>
            <a:r>
              <a:rPr lang="en-US" dirty="0"/>
              <a:t>Manage all their circles,</a:t>
            </a:r>
          </a:p>
          <a:p>
            <a:r>
              <a:rPr lang="en-US" dirty="0"/>
              <a:t>And see their Spotify friends nearby</a:t>
            </a:r>
          </a:p>
          <a:p>
            <a:endParaRPr lang="en-US" dirty="0"/>
          </a:p>
          <a:p>
            <a:r>
              <a:rPr lang="en-US" dirty="0"/>
              <a:t>Users will also be shown their recent </a:t>
            </a:r>
            <a:r>
              <a:rPr lang="en-US" dirty="0" err="1"/>
              <a:t>spotify</a:t>
            </a:r>
            <a:r>
              <a:rPr lang="en-US" dirty="0"/>
              <a:t> circles in case they wish to view the songs that were played in those circles.</a:t>
            </a:r>
          </a:p>
          <a:p>
            <a:endParaRPr lang="en-US" dirty="0"/>
          </a:p>
          <a:p>
            <a:r>
              <a:rPr lang="en-US" dirty="0"/>
              <a:t>When the users tap on the start a new circle button, they will be directed to a new page where they’ll first be shown of their Spotify friends nearby so that they can add them to the Circle. After selecting their friends, users will click on the Done button.</a:t>
            </a:r>
          </a:p>
        </p:txBody>
      </p:sp>
      <p:sp>
        <p:nvSpPr>
          <p:cNvPr id="4" name="Slide Number Placeholder 3"/>
          <p:cNvSpPr>
            <a:spLocks noGrp="1"/>
          </p:cNvSpPr>
          <p:nvPr>
            <p:ph type="sldNum" sz="quarter" idx="5"/>
          </p:nvPr>
        </p:nvSpPr>
        <p:spPr/>
        <p:txBody>
          <a:bodyPr/>
          <a:lstStyle/>
          <a:p>
            <a:fld id="{401EB539-B358-0347-8AD5-56BD8CCD990D}" type="slidenum">
              <a:rPr lang="en-US" smtClean="0"/>
              <a:t>23</a:t>
            </a:fld>
            <a:endParaRPr lang="en-US"/>
          </a:p>
        </p:txBody>
      </p:sp>
    </p:spTree>
    <p:extLst>
      <p:ext uri="{BB962C8B-B14F-4D97-AF65-F5344CB8AC3E}">
        <p14:creationId xmlns:p14="http://schemas.microsoft.com/office/powerpoint/2010/main" val="54712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users click on ‘Done’, they’ll be taken to this page where they will be able to see a list of songs that they have played recently. </a:t>
            </a:r>
          </a:p>
          <a:p>
            <a:endParaRPr lang="en-US" dirty="0"/>
          </a:p>
          <a:p>
            <a:r>
              <a:rPr lang="en-US" dirty="0"/>
              <a:t>Users can select which songs they would like to add to the Circle. </a:t>
            </a:r>
          </a:p>
          <a:p>
            <a:endParaRPr lang="en-US" dirty="0"/>
          </a:p>
          <a:p>
            <a:r>
              <a:rPr lang="en-US" dirty="0"/>
              <a:t>Users will also notice an ‘Auto-queue similar songs’ switch below the song list. This option tells Spotify whether it should queue songs similar to the ones queued in the Circle once the original queue has been run through.</a:t>
            </a:r>
          </a:p>
          <a:p>
            <a:endParaRPr lang="en-US" dirty="0"/>
          </a:p>
          <a:p>
            <a:r>
              <a:rPr lang="en-US" dirty="0"/>
              <a:t>Once users are satisfied with their selection, they can click on the Done button which will direct them to the Circle information page. At this point, the music that has been queued on the Circle will </a:t>
            </a:r>
            <a:r>
              <a:rPr lang="en-US"/>
              <a:t>start pla</a:t>
            </a:r>
            <a:endParaRPr lang="en-US" dirty="0"/>
          </a:p>
          <a:p>
            <a:endParaRPr lang="en-US" dirty="0"/>
          </a:p>
          <a:p>
            <a:r>
              <a:rPr lang="en-US" dirty="0"/>
              <a:t>On this page users will have the option to view the songs in the queue, see which friends are in the queue and also have the option to set a Mood for the Circle.</a:t>
            </a:r>
          </a:p>
          <a:p>
            <a:endParaRPr lang="en-US" dirty="0"/>
          </a:p>
          <a:p>
            <a:r>
              <a:rPr lang="en-US" dirty="0"/>
              <a:t>If the users wish to choose a Mood for the circle, they will tap on the ‘Change mood’ button and be directed to the Moods page</a:t>
            </a:r>
          </a:p>
        </p:txBody>
      </p:sp>
      <p:sp>
        <p:nvSpPr>
          <p:cNvPr id="4" name="Slide Number Placeholder 3"/>
          <p:cNvSpPr>
            <a:spLocks noGrp="1"/>
          </p:cNvSpPr>
          <p:nvPr>
            <p:ph type="sldNum" sz="quarter" idx="5"/>
          </p:nvPr>
        </p:nvSpPr>
        <p:spPr/>
        <p:txBody>
          <a:bodyPr/>
          <a:lstStyle/>
          <a:p>
            <a:fld id="{401EB539-B358-0347-8AD5-56BD8CCD990D}" type="slidenum">
              <a:rPr lang="en-US" smtClean="0"/>
              <a:t>24</a:t>
            </a:fld>
            <a:endParaRPr lang="en-US"/>
          </a:p>
        </p:txBody>
      </p:sp>
    </p:spTree>
    <p:extLst>
      <p:ext uri="{BB962C8B-B14F-4D97-AF65-F5344CB8AC3E}">
        <p14:creationId xmlns:p14="http://schemas.microsoft.com/office/powerpoint/2010/main" val="1485111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Moods page, the users will see a list of different moods or genres that they can choose from. This list will be based on the preferences of users in the Circle.</a:t>
            </a:r>
          </a:p>
          <a:p>
            <a:endParaRPr lang="en-US" dirty="0"/>
          </a:p>
          <a:p>
            <a:r>
              <a:rPr lang="en-US" dirty="0"/>
              <a:t>To select a mood, the user will tap on the respective mood button. Once they do that, they will be directed to the Circle information page again and Spotify will start playing songs tailored to that mood while also accommodating for the tastes of users in the Circle.</a:t>
            </a:r>
          </a:p>
          <a:p>
            <a:endParaRPr lang="en-US" dirty="0"/>
          </a:p>
          <a:p>
            <a:r>
              <a:rPr lang="en-US" dirty="0"/>
              <a:t> The UI will also indicate that a mood has been set for the Circle which in this example you can see is the ‘Mellow’ mood.</a:t>
            </a:r>
          </a:p>
          <a:p>
            <a:endParaRPr lang="en-US" dirty="0"/>
          </a:p>
          <a:p>
            <a:endParaRPr lang="en-US" dirty="0"/>
          </a:p>
        </p:txBody>
      </p:sp>
      <p:sp>
        <p:nvSpPr>
          <p:cNvPr id="4" name="Slide Number Placeholder 3"/>
          <p:cNvSpPr>
            <a:spLocks noGrp="1"/>
          </p:cNvSpPr>
          <p:nvPr>
            <p:ph type="sldNum" sz="quarter" idx="5"/>
          </p:nvPr>
        </p:nvSpPr>
        <p:spPr/>
        <p:txBody>
          <a:bodyPr/>
          <a:lstStyle/>
          <a:p>
            <a:fld id="{401EB539-B358-0347-8AD5-56BD8CCD990D}" type="slidenum">
              <a:rPr lang="en-US" smtClean="0"/>
              <a:t>25</a:t>
            </a:fld>
            <a:endParaRPr lang="en-US"/>
          </a:p>
        </p:txBody>
      </p:sp>
    </p:spTree>
    <p:extLst>
      <p:ext uri="{BB962C8B-B14F-4D97-AF65-F5344CB8AC3E}">
        <p14:creationId xmlns:p14="http://schemas.microsoft.com/office/powerpoint/2010/main" val="906870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what Spotify Circles looks like, let’s talk about how we’re going to launch it!</a:t>
            </a:r>
          </a:p>
        </p:txBody>
      </p:sp>
      <p:sp>
        <p:nvSpPr>
          <p:cNvPr id="4" name="Slide Number Placeholder 3"/>
          <p:cNvSpPr>
            <a:spLocks noGrp="1"/>
          </p:cNvSpPr>
          <p:nvPr>
            <p:ph type="sldNum" sz="quarter" idx="5"/>
          </p:nvPr>
        </p:nvSpPr>
        <p:spPr/>
        <p:txBody>
          <a:bodyPr/>
          <a:lstStyle/>
          <a:p>
            <a:fld id="{401EB539-B358-0347-8AD5-56BD8CCD990D}" type="slidenum">
              <a:rPr lang="en-US" smtClean="0"/>
              <a:t>26</a:t>
            </a:fld>
            <a:endParaRPr lang="en-US"/>
          </a:p>
        </p:txBody>
      </p:sp>
    </p:spTree>
    <p:extLst>
      <p:ext uri="{BB962C8B-B14F-4D97-AF65-F5344CB8AC3E}">
        <p14:creationId xmlns:p14="http://schemas.microsoft.com/office/powerpoint/2010/main" val="1469527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launch, we’ll be performing some initial testing of Spotify Circles internally within the company to get some valuable early feedback. This internal rollout will help us discover bugs. We’ll also be using surveys and user interviews to understand how we can make the feature butter. </a:t>
            </a:r>
          </a:p>
          <a:p>
            <a:endParaRPr lang="en-US" dirty="0"/>
          </a:p>
          <a:p>
            <a:r>
              <a:rPr lang="en-US" dirty="0"/>
              <a:t>After testing the product internally, we’ll rollout a beta version of this feature to a small set of customers. We’ll initially be targeting students as they are our biggest user base and they are most likely to listen to music in a social context. </a:t>
            </a:r>
          </a:p>
          <a:p>
            <a:endParaRPr lang="en-US" dirty="0"/>
          </a:p>
          <a:p>
            <a:r>
              <a:rPr lang="en-US" dirty="0"/>
              <a:t>We’ll also be showcasing some advertisements for Spotify Circles within the application and on social media such as Facebook, Twitter, Instagram and YouTube. Non-premium members will be presented both audio and visual advertisements when they are using Spotify in order to encourage them to use Circles. Premium members will see UI boards within the application linking them to Spotify Circles</a:t>
            </a:r>
          </a:p>
        </p:txBody>
      </p:sp>
      <p:sp>
        <p:nvSpPr>
          <p:cNvPr id="4" name="Slide Number Placeholder 3"/>
          <p:cNvSpPr>
            <a:spLocks noGrp="1"/>
          </p:cNvSpPr>
          <p:nvPr>
            <p:ph type="sldNum" sz="quarter" idx="5"/>
          </p:nvPr>
        </p:nvSpPr>
        <p:spPr/>
        <p:txBody>
          <a:bodyPr/>
          <a:lstStyle/>
          <a:p>
            <a:fld id="{401EB539-B358-0347-8AD5-56BD8CCD990D}" type="slidenum">
              <a:rPr lang="en-US" smtClean="0"/>
              <a:t>27</a:t>
            </a:fld>
            <a:endParaRPr lang="en-US"/>
          </a:p>
        </p:txBody>
      </p:sp>
    </p:spTree>
    <p:extLst>
      <p:ext uri="{BB962C8B-B14F-4D97-AF65-F5344CB8AC3E}">
        <p14:creationId xmlns:p14="http://schemas.microsoft.com/office/powerpoint/2010/main" val="960085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Spotify Circles will be launched through a press release on the company’s website on September 3 this year. We’re targeting the start of the school year for the launch to ensure we capture our target market (which is young students).</a:t>
            </a:r>
          </a:p>
          <a:p>
            <a:endParaRPr lang="en-US" dirty="0"/>
          </a:p>
          <a:p>
            <a:r>
              <a:rPr lang="en-US" dirty="0"/>
              <a:t>We’ll also be partnering with Google for this launch. Google Maps currently has Spotify integration and as part of this launch, we’ll leverage that partnership to suggest users to try Spotify Circles when they are using Google Maps to get driving directions.</a:t>
            </a:r>
          </a:p>
        </p:txBody>
      </p:sp>
      <p:sp>
        <p:nvSpPr>
          <p:cNvPr id="4" name="Slide Number Placeholder 3"/>
          <p:cNvSpPr>
            <a:spLocks noGrp="1"/>
          </p:cNvSpPr>
          <p:nvPr>
            <p:ph type="sldNum" sz="quarter" idx="5"/>
          </p:nvPr>
        </p:nvSpPr>
        <p:spPr/>
        <p:txBody>
          <a:bodyPr/>
          <a:lstStyle/>
          <a:p>
            <a:fld id="{401EB539-B358-0347-8AD5-56BD8CCD990D}" type="slidenum">
              <a:rPr lang="en-US" smtClean="0"/>
              <a:t>28</a:t>
            </a:fld>
            <a:endParaRPr lang="en-US"/>
          </a:p>
        </p:txBody>
      </p:sp>
    </p:spTree>
    <p:extLst>
      <p:ext uri="{BB962C8B-B14F-4D97-AF65-F5344CB8AC3E}">
        <p14:creationId xmlns:p14="http://schemas.microsoft.com/office/powerpoint/2010/main" val="1193107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launching Spotify Circles, we expect some media coverage from tech bloggers around the world. This coverage will help us analyze areas for improvement.</a:t>
            </a:r>
          </a:p>
          <a:p>
            <a:endParaRPr lang="en-US" dirty="0"/>
          </a:p>
          <a:p>
            <a:r>
              <a:rPr lang="en-US" dirty="0"/>
              <a:t>we’ll also be analyzing our target metrics to understand how users are engaging with Spotify Circles. We’ll also be analyzing feedback posted by users on several channels such as UserVoice and on the company’s social forums. We want to incorporate the top feedback received from our users along with fix reported bugs as soon as possible in future releases.</a:t>
            </a:r>
          </a:p>
        </p:txBody>
      </p:sp>
      <p:sp>
        <p:nvSpPr>
          <p:cNvPr id="4" name="Slide Number Placeholder 3"/>
          <p:cNvSpPr>
            <a:spLocks noGrp="1"/>
          </p:cNvSpPr>
          <p:nvPr>
            <p:ph type="sldNum" sz="quarter" idx="5"/>
          </p:nvPr>
        </p:nvSpPr>
        <p:spPr/>
        <p:txBody>
          <a:bodyPr/>
          <a:lstStyle/>
          <a:p>
            <a:fld id="{401EB539-B358-0347-8AD5-56BD8CCD990D}" type="slidenum">
              <a:rPr lang="en-US" smtClean="0"/>
              <a:t>29</a:t>
            </a:fld>
            <a:endParaRPr lang="en-US"/>
          </a:p>
        </p:txBody>
      </p:sp>
    </p:spTree>
    <p:extLst>
      <p:ext uri="{BB962C8B-B14F-4D97-AF65-F5344CB8AC3E}">
        <p14:creationId xmlns:p14="http://schemas.microsoft.com/office/powerpoint/2010/main" val="261223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chart that shows where Spotify stands compared to Apple Music –it’s biggest competitor as of December 2018.</a:t>
            </a:r>
          </a:p>
          <a:p>
            <a:endParaRPr lang="en-US" dirty="0"/>
          </a:p>
          <a:p>
            <a:r>
              <a:rPr lang="en-US" dirty="0"/>
              <a:t>Spotify clearly is the leading music streaming service provider around the world with almost double the number of paid customers compared to Apple Music. If you look closely, you’ll also notice that the gap between the two has been increasing over the last couple of years which is a testimony to how much our users love our product compared to the competition.</a:t>
            </a:r>
          </a:p>
          <a:p>
            <a:endParaRPr lang="en-US" dirty="0"/>
          </a:p>
        </p:txBody>
      </p:sp>
      <p:sp>
        <p:nvSpPr>
          <p:cNvPr id="4" name="Slide Number Placeholder 3"/>
          <p:cNvSpPr>
            <a:spLocks noGrp="1"/>
          </p:cNvSpPr>
          <p:nvPr>
            <p:ph type="sldNum" sz="quarter" idx="5"/>
          </p:nvPr>
        </p:nvSpPr>
        <p:spPr/>
        <p:txBody>
          <a:bodyPr/>
          <a:lstStyle/>
          <a:p>
            <a:fld id="{401EB539-B358-0347-8AD5-56BD8CCD990D}" type="slidenum">
              <a:rPr lang="en-US" smtClean="0"/>
              <a:t>3</a:t>
            </a:fld>
            <a:endParaRPr lang="en-US"/>
          </a:p>
        </p:txBody>
      </p:sp>
    </p:spTree>
    <p:extLst>
      <p:ext uri="{BB962C8B-B14F-4D97-AF65-F5344CB8AC3E}">
        <p14:creationId xmlns:p14="http://schemas.microsoft.com/office/powerpoint/2010/main" val="259197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I believe that Spotify Circles is going to delight our customers by providing a feature-set that isn’t broadly available from the competition. This will in turn help grow our business and ensure that we continue to stay ahead of our competition and make great strides in the music streaming industry. </a:t>
            </a:r>
          </a:p>
        </p:txBody>
      </p:sp>
      <p:sp>
        <p:nvSpPr>
          <p:cNvPr id="4" name="Slide Number Placeholder 3"/>
          <p:cNvSpPr>
            <a:spLocks noGrp="1"/>
          </p:cNvSpPr>
          <p:nvPr>
            <p:ph type="sldNum" sz="quarter" idx="5"/>
          </p:nvPr>
        </p:nvSpPr>
        <p:spPr/>
        <p:txBody>
          <a:bodyPr/>
          <a:lstStyle/>
          <a:p>
            <a:fld id="{401EB539-B358-0347-8AD5-56BD8CCD990D}" type="slidenum">
              <a:rPr lang="en-US" smtClean="0"/>
              <a:t>30</a:t>
            </a:fld>
            <a:endParaRPr lang="en-US"/>
          </a:p>
        </p:txBody>
      </p:sp>
    </p:spTree>
    <p:extLst>
      <p:ext uri="{BB962C8B-B14F-4D97-AF65-F5344CB8AC3E}">
        <p14:creationId xmlns:p14="http://schemas.microsoft.com/office/powerpoint/2010/main" val="178504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ladies and gentlemen!</a:t>
            </a:r>
          </a:p>
        </p:txBody>
      </p:sp>
      <p:sp>
        <p:nvSpPr>
          <p:cNvPr id="4" name="Slide Number Placeholder 3"/>
          <p:cNvSpPr>
            <a:spLocks noGrp="1"/>
          </p:cNvSpPr>
          <p:nvPr>
            <p:ph type="sldNum" sz="quarter" idx="5"/>
          </p:nvPr>
        </p:nvSpPr>
        <p:spPr/>
        <p:txBody>
          <a:bodyPr/>
          <a:lstStyle/>
          <a:p>
            <a:fld id="{401EB539-B358-0347-8AD5-56BD8CCD990D}" type="slidenum">
              <a:rPr lang="en-US" smtClean="0"/>
              <a:t>31</a:t>
            </a:fld>
            <a:endParaRPr lang="en-US"/>
          </a:p>
        </p:txBody>
      </p:sp>
    </p:spTree>
    <p:extLst>
      <p:ext uri="{BB962C8B-B14F-4D97-AF65-F5344CB8AC3E}">
        <p14:creationId xmlns:p14="http://schemas.microsoft.com/office/powerpoint/2010/main" val="45207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chart that shows how both our Premium and non-Premium subscriber numbers are growing rapidly.</a:t>
            </a:r>
          </a:p>
          <a:p>
            <a:endParaRPr lang="en-US" dirty="0"/>
          </a:p>
          <a:p>
            <a:r>
              <a:rPr lang="en-US" dirty="0"/>
              <a:t>Close to 200 million monthly active users, isn’t that awesome!?</a:t>
            </a:r>
          </a:p>
          <a:p>
            <a:endParaRPr lang="en-US" dirty="0"/>
          </a:p>
          <a:p>
            <a:r>
              <a:rPr lang="en-US" dirty="0"/>
              <a:t>This only tells us that our product is doing a tremendous job at attracting music streamers around the world!</a:t>
            </a:r>
          </a:p>
        </p:txBody>
      </p:sp>
      <p:sp>
        <p:nvSpPr>
          <p:cNvPr id="4" name="Slide Number Placeholder 3"/>
          <p:cNvSpPr>
            <a:spLocks noGrp="1"/>
          </p:cNvSpPr>
          <p:nvPr>
            <p:ph type="sldNum" sz="quarter" idx="5"/>
          </p:nvPr>
        </p:nvSpPr>
        <p:spPr/>
        <p:txBody>
          <a:bodyPr/>
          <a:lstStyle/>
          <a:p>
            <a:fld id="{401EB539-B358-0347-8AD5-56BD8CCD990D}" type="slidenum">
              <a:rPr lang="en-US" smtClean="0"/>
              <a:t>4</a:t>
            </a:fld>
            <a:endParaRPr lang="en-US"/>
          </a:p>
        </p:txBody>
      </p:sp>
    </p:spTree>
    <p:extLst>
      <p:ext uri="{BB962C8B-B14F-4D97-AF65-F5344CB8AC3E}">
        <p14:creationId xmlns:p14="http://schemas.microsoft.com/office/powerpoint/2010/main" val="282634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don’t want to rest on these laurels do we? How do we stay ahead in this highly competitive industry?</a:t>
            </a:r>
          </a:p>
        </p:txBody>
      </p:sp>
      <p:sp>
        <p:nvSpPr>
          <p:cNvPr id="4" name="Slide Number Placeholder 3"/>
          <p:cNvSpPr>
            <a:spLocks noGrp="1"/>
          </p:cNvSpPr>
          <p:nvPr>
            <p:ph type="sldNum" sz="quarter" idx="5"/>
          </p:nvPr>
        </p:nvSpPr>
        <p:spPr/>
        <p:txBody>
          <a:bodyPr/>
          <a:lstStyle/>
          <a:p>
            <a:fld id="{401EB539-B358-0347-8AD5-56BD8CCD990D}" type="slidenum">
              <a:rPr lang="en-US" smtClean="0"/>
              <a:t>5</a:t>
            </a:fld>
            <a:endParaRPr lang="en-US"/>
          </a:p>
        </p:txBody>
      </p:sp>
    </p:spTree>
    <p:extLst>
      <p:ext uri="{BB962C8B-B14F-4D97-AF65-F5344CB8AC3E}">
        <p14:creationId xmlns:p14="http://schemas.microsoft.com/office/powerpoint/2010/main" val="191558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Presenting to you – Spotify Circles. A new feature in Spotify that is going to gratify our users as they stream music with their friends on Spotify.</a:t>
            </a:r>
          </a:p>
        </p:txBody>
      </p:sp>
      <p:sp>
        <p:nvSpPr>
          <p:cNvPr id="4" name="Slide Number Placeholder 3"/>
          <p:cNvSpPr>
            <a:spLocks noGrp="1"/>
          </p:cNvSpPr>
          <p:nvPr>
            <p:ph type="sldNum" sz="quarter" idx="5"/>
          </p:nvPr>
        </p:nvSpPr>
        <p:spPr/>
        <p:txBody>
          <a:bodyPr/>
          <a:lstStyle/>
          <a:p>
            <a:fld id="{401EB539-B358-0347-8AD5-56BD8CCD990D}" type="slidenum">
              <a:rPr lang="en-US" smtClean="0"/>
              <a:t>6</a:t>
            </a:fld>
            <a:endParaRPr lang="en-US"/>
          </a:p>
        </p:txBody>
      </p:sp>
    </p:spTree>
    <p:extLst>
      <p:ext uri="{BB962C8B-B14F-4D97-AF65-F5344CB8AC3E}">
        <p14:creationId xmlns:p14="http://schemas.microsoft.com/office/powerpoint/2010/main" val="390691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this feature after all?</a:t>
            </a:r>
          </a:p>
        </p:txBody>
      </p:sp>
      <p:sp>
        <p:nvSpPr>
          <p:cNvPr id="4" name="Slide Number Placeholder 3"/>
          <p:cNvSpPr>
            <a:spLocks noGrp="1"/>
          </p:cNvSpPr>
          <p:nvPr>
            <p:ph type="sldNum" sz="quarter" idx="5"/>
          </p:nvPr>
        </p:nvSpPr>
        <p:spPr/>
        <p:txBody>
          <a:bodyPr/>
          <a:lstStyle/>
          <a:p>
            <a:fld id="{401EB539-B358-0347-8AD5-56BD8CCD990D}" type="slidenum">
              <a:rPr lang="en-US" smtClean="0"/>
              <a:t>7</a:t>
            </a:fld>
            <a:endParaRPr lang="en-US"/>
          </a:p>
        </p:txBody>
      </p:sp>
    </p:spTree>
    <p:extLst>
      <p:ext uri="{BB962C8B-B14F-4D97-AF65-F5344CB8AC3E}">
        <p14:creationId xmlns:p14="http://schemas.microsoft.com/office/powerpoint/2010/main" val="111657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mention a quote from Cecilia Bartoli that really resonates with me. For those of you who don’t know her, she’s a popular Grammy award winning Opera Singer.</a:t>
            </a:r>
          </a:p>
          <a:p>
            <a:endParaRPr lang="en-US" dirty="0"/>
          </a:p>
          <a:p>
            <a:r>
              <a:rPr lang="en-US" dirty="0"/>
              <a:t>Cecilia says -- . The reason I like the quote so much is because I believe that, in the current divisive state of the world, MUSIC can bring people together</a:t>
            </a:r>
          </a:p>
        </p:txBody>
      </p:sp>
      <p:sp>
        <p:nvSpPr>
          <p:cNvPr id="4" name="Slide Number Placeholder 3"/>
          <p:cNvSpPr>
            <a:spLocks noGrp="1"/>
          </p:cNvSpPr>
          <p:nvPr>
            <p:ph type="sldNum" sz="quarter" idx="5"/>
          </p:nvPr>
        </p:nvSpPr>
        <p:spPr/>
        <p:txBody>
          <a:bodyPr/>
          <a:lstStyle/>
          <a:p>
            <a:fld id="{401EB539-B358-0347-8AD5-56BD8CCD990D}" type="slidenum">
              <a:rPr lang="en-US" smtClean="0"/>
              <a:t>8</a:t>
            </a:fld>
            <a:endParaRPr lang="en-US"/>
          </a:p>
        </p:txBody>
      </p:sp>
    </p:spTree>
    <p:extLst>
      <p:ext uri="{BB962C8B-B14F-4D97-AF65-F5344CB8AC3E}">
        <p14:creationId xmlns:p14="http://schemas.microsoft.com/office/powerpoint/2010/main" val="207343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Spotify Circles is a new feature that </a:t>
            </a:r>
            <a:r>
              <a:rPr lang="en-US" sz="1200" kern="1200" dirty="0">
                <a:solidFill>
                  <a:schemeClr val="tx1"/>
                </a:solidFill>
                <a:effectLst/>
                <a:latin typeface="+mn-lt"/>
                <a:ea typeface="+mn-ea"/>
                <a:cs typeface="+mn-cs"/>
              </a:rPr>
              <a:t>aims to remove the hassle that users feel while using the platform to listen to music in a social context.</a:t>
            </a:r>
            <a:r>
              <a:rPr lang="en-US" dirty="0">
                <a:effectLst/>
              </a:rPr>
              <a:t> </a:t>
            </a:r>
          </a:p>
          <a:p>
            <a:endParaRPr lang="en-US" dirty="0">
              <a:effectLst/>
            </a:endParaRPr>
          </a:p>
          <a:p>
            <a:r>
              <a:rPr lang="en-US" dirty="0">
                <a:effectLst/>
              </a:rPr>
              <a:t>With Spotify Circles, users will be able to stream music from the comfort of their own personal devices to a single audio output device.</a:t>
            </a:r>
          </a:p>
          <a:p>
            <a:endParaRPr lang="en-US" dirty="0">
              <a:effectLst/>
            </a:endParaRPr>
          </a:p>
          <a:p>
            <a:r>
              <a:rPr lang="en-US" dirty="0">
                <a:effectLst/>
              </a:rPr>
              <a:t>Users will be able to easily pick songs from their personal Spotify libraries and queue them for playback on the audio output device at the click of a button.</a:t>
            </a:r>
          </a:p>
          <a:p>
            <a:endParaRPr lang="en-US" dirty="0">
              <a:effectLst/>
            </a:endParaRPr>
          </a:p>
          <a:p>
            <a:r>
              <a:rPr lang="en-US" dirty="0">
                <a:effectLst/>
              </a:rPr>
              <a:t>Spotify Circles will also have a feature to allow users to set a mood to the listening session. Spotify will then pick songs that match that mood/genre while also accommodating for the personal preferences of all the users involved in the Circle.</a:t>
            </a: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01EB539-B358-0347-8AD5-56BD8CCD990D}" type="slidenum">
              <a:rPr lang="en-US" smtClean="0"/>
              <a:t>9</a:t>
            </a:fld>
            <a:endParaRPr lang="en-US"/>
          </a:p>
        </p:txBody>
      </p:sp>
    </p:spTree>
    <p:extLst>
      <p:ext uri="{BB962C8B-B14F-4D97-AF65-F5344CB8AC3E}">
        <p14:creationId xmlns:p14="http://schemas.microsoft.com/office/powerpoint/2010/main" val="192374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51E0-3CA1-794E-8B8E-CA19F6702C39}"/>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A25F5F3D-6BC5-3244-8AE4-F20B65A0605C}"/>
              </a:ext>
            </a:extLst>
          </p:cNvPr>
          <p:cNvSpPr>
            <a:spLocks noGrp="1"/>
          </p:cNvSpPr>
          <p:nvPr>
            <p:ph type="subTitle" idx="1"/>
          </p:nvPr>
        </p:nvSpPr>
        <p:spPr>
          <a:xfrm>
            <a:off x="1524000" y="3602038"/>
            <a:ext cx="9144000" cy="1655762"/>
          </a:xfrm>
        </p:spPr>
        <p:txBody>
          <a:bodyPr/>
          <a:lstStyle>
            <a:lvl1pPr marL="0" indent="0" algn="ctr">
              <a:buNone/>
              <a:defRPr sz="2400"/>
            </a:lvl1pPr>
            <a:lvl2pPr marL="457137" indent="0" algn="ctr">
              <a:buNone/>
              <a:defRPr sz="2000"/>
            </a:lvl2pPr>
            <a:lvl3pPr marL="914272" indent="0" algn="ctr">
              <a:buNone/>
              <a:defRPr sz="1800"/>
            </a:lvl3pPr>
            <a:lvl4pPr marL="1371408" indent="0" algn="ctr">
              <a:buNone/>
              <a:defRPr sz="1600"/>
            </a:lvl4pPr>
            <a:lvl5pPr marL="1828544" indent="0" algn="ctr">
              <a:buNone/>
              <a:defRPr sz="1600"/>
            </a:lvl5pPr>
            <a:lvl6pPr marL="2285680" indent="0" algn="ctr">
              <a:buNone/>
              <a:defRPr sz="1600"/>
            </a:lvl6pPr>
            <a:lvl7pPr marL="2742815" indent="0" algn="ctr">
              <a:buNone/>
              <a:defRPr sz="1600"/>
            </a:lvl7pPr>
            <a:lvl8pPr marL="3199952" indent="0" algn="ctr">
              <a:buNone/>
              <a:defRPr sz="1600"/>
            </a:lvl8pPr>
            <a:lvl9pPr marL="365708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C7ED41-C497-6B41-AB0C-6190E0E9128E}"/>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5" name="Footer Placeholder 4">
            <a:extLst>
              <a:ext uri="{FF2B5EF4-FFF2-40B4-BE49-F238E27FC236}">
                <a16:creationId xmlns:a16="http://schemas.microsoft.com/office/drawing/2014/main" id="{8F7C7FE3-6778-814B-9F0E-90867107C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CEAF0-F7CE-354F-A6DA-823351B67C06}"/>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213202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9F9-9E92-D647-9831-7B1F8A146D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FE84F5-E1CD-324D-9A81-C535AEDB87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9FBAF-457E-8A49-8490-C09E86D8B831}"/>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5" name="Footer Placeholder 4">
            <a:extLst>
              <a:ext uri="{FF2B5EF4-FFF2-40B4-BE49-F238E27FC236}">
                <a16:creationId xmlns:a16="http://schemas.microsoft.com/office/drawing/2014/main" id="{F75DCAF9-A8D8-2342-A9BF-A6C121C638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A382A-1A58-6649-8E14-A2902F9324EF}"/>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291542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10AB3F-36CF-964E-8534-AA47AABE57DC}"/>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185807-1DFE-DC4C-B8F4-B7083A258A14}"/>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25FFA-EDF5-AF40-879C-451117AFEFC6}"/>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5" name="Footer Placeholder 4">
            <a:extLst>
              <a:ext uri="{FF2B5EF4-FFF2-40B4-BE49-F238E27FC236}">
                <a16:creationId xmlns:a16="http://schemas.microsoft.com/office/drawing/2014/main" id="{F5A46E55-6367-A643-AB33-F79D85387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30403-F26E-274A-8A86-0DD92F9FCEFB}"/>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4032839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 y="0"/>
            <a:ext cx="12192143" cy="6854652"/>
          </a:xfrm>
          <a:prstGeom prst="rect">
            <a:avLst/>
          </a:prstGeom>
          <a:blipFill>
            <a:blip r:embed="rId2" cstate="print"/>
            <a:stretch>
              <a:fillRect/>
            </a:stretch>
          </a:blipFill>
        </p:spPr>
        <p:txBody>
          <a:bodyPr wrap="square" lIns="0" tIns="0" rIns="0" bIns="0" rtlCol="0"/>
          <a:lstStyle/>
          <a:p>
            <a:endParaRPr sz="995"/>
          </a:p>
        </p:txBody>
      </p:sp>
      <p:sp>
        <p:nvSpPr>
          <p:cNvPr id="17" name="bk object 17"/>
          <p:cNvSpPr/>
          <p:nvPr/>
        </p:nvSpPr>
        <p:spPr>
          <a:xfrm>
            <a:off x="9434188" y="5886813"/>
            <a:ext cx="577637" cy="519003"/>
          </a:xfrm>
          <a:custGeom>
            <a:avLst/>
            <a:gdLst/>
            <a:ahLst/>
            <a:cxnLst/>
            <a:rect l="l" t="t" r="r" b="b"/>
            <a:pathLst>
              <a:path w="952500" h="938529">
                <a:moveTo>
                  <a:pt x="475960" y="0"/>
                </a:moveTo>
                <a:lnTo>
                  <a:pt x="427252" y="2422"/>
                </a:lnTo>
                <a:lnTo>
                  <a:pt x="379960" y="9533"/>
                </a:lnTo>
                <a:lnTo>
                  <a:pt x="334324" y="21097"/>
                </a:lnTo>
                <a:lnTo>
                  <a:pt x="290581" y="36876"/>
                </a:lnTo>
                <a:lnTo>
                  <a:pt x="248969" y="56635"/>
                </a:lnTo>
                <a:lnTo>
                  <a:pt x="209727" y="80138"/>
                </a:lnTo>
                <a:lnTo>
                  <a:pt x="173093" y="107149"/>
                </a:lnTo>
                <a:lnTo>
                  <a:pt x="139304" y="137431"/>
                </a:lnTo>
                <a:lnTo>
                  <a:pt x="108598" y="170749"/>
                </a:lnTo>
                <a:lnTo>
                  <a:pt x="81215" y="206867"/>
                </a:lnTo>
                <a:lnTo>
                  <a:pt x="57391" y="245547"/>
                </a:lnTo>
                <a:lnTo>
                  <a:pt x="37365" y="286555"/>
                </a:lnTo>
                <a:lnTo>
                  <a:pt x="21375" y="329654"/>
                </a:lnTo>
                <a:lnTo>
                  <a:pt x="9658" y="374608"/>
                </a:lnTo>
                <a:lnTo>
                  <a:pt x="2533" y="420671"/>
                </a:lnTo>
                <a:lnTo>
                  <a:pt x="0" y="469137"/>
                </a:lnTo>
                <a:lnTo>
                  <a:pt x="2454" y="517084"/>
                </a:lnTo>
                <a:lnTo>
                  <a:pt x="9658" y="563649"/>
                </a:lnTo>
                <a:lnTo>
                  <a:pt x="21375" y="608597"/>
                </a:lnTo>
                <a:lnTo>
                  <a:pt x="37365" y="651691"/>
                </a:lnTo>
                <a:lnTo>
                  <a:pt x="57391" y="692694"/>
                </a:lnTo>
                <a:lnTo>
                  <a:pt x="81215" y="731371"/>
                </a:lnTo>
                <a:lnTo>
                  <a:pt x="108598" y="767485"/>
                </a:lnTo>
                <a:lnTo>
                  <a:pt x="139304" y="800800"/>
                </a:lnTo>
                <a:lnTo>
                  <a:pt x="173093" y="831081"/>
                </a:lnTo>
                <a:lnTo>
                  <a:pt x="209727" y="858090"/>
                </a:lnTo>
                <a:lnTo>
                  <a:pt x="248969" y="881592"/>
                </a:lnTo>
                <a:lnTo>
                  <a:pt x="290581" y="901351"/>
                </a:lnTo>
                <a:lnTo>
                  <a:pt x="334324" y="917130"/>
                </a:lnTo>
                <a:lnTo>
                  <a:pt x="379960" y="928693"/>
                </a:lnTo>
                <a:lnTo>
                  <a:pt x="427252" y="935804"/>
                </a:lnTo>
                <a:lnTo>
                  <a:pt x="475960" y="938226"/>
                </a:lnTo>
                <a:lnTo>
                  <a:pt x="524618" y="935804"/>
                </a:lnTo>
                <a:lnTo>
                  <a:pt x="571873" y="928693"/>
                </a:lnTo>
                <a:lnTo>
                  <a:pt x="617485" y="917130"/>
                </a:lnTo>
                <a:lnTo>
                  <a:pt x="661215" y="901351"/>
                </a:lnTo>
                <a:lnTo>
                  <a:pt x="702822" y="881592"/>
                </a:lnTo>
                <a:lnTo>
                  <a:pt x="742069" y="858090"/>
                </a:lnTo>
                <a:lnTo>
                  <a:pt x="778714" y="831081"/>
                </a:lnTo>
                <a:lnTo>
                  <a:pt x="812519" y="800800"/>
                </a:lnTo>
                <a:lnTo>
                  <a:pt x="843244" y="767485"/>
                </a:lnTo>
                <a:lnTo>
                  <a:pt x="870650" y="731371"/>
                </a:lnTo>
                <a:lnTo>
                  <a:pt x="894497" y="692694"/>
                </a:lnTo>
                <a:lnTo>
                  <a:pt x="895643" y="690349"/>
                </a:lnTo>
                <a:lnTo>
                  <a:pt x="664473" y="690349"/>
                </a:lnTo>
                <a:lnTo>
                  <a:pt x="653573" y="686312"/>
                </a:lnTo>
                <a:lnTo>
                  <a:pt x="615231" y="665802"/>
                </a:lnTo>
                <a:lnTo>
                  <a:pt x="574768" y="649152"/>
                </a:lnTo>
                <a:lnTo>
                  <a:pt x="549019" y="641415"/>
                </a:lnTo>
                <a:lnTo>
                  <a:pt x="223443" y="641415"/>
                </a:lnTo>
                <a:lnTo>
                  <a:pt x="212916" y="637418"/>
                </a:lnTo>
                <a:lnTo>
                  <a:pt x="204681" y="629701"/>
                </a:lnTo>
                <a:lnTo>
                  <a:pt x="199884" y="618992"/>
                </a:lnTo>
                <a:lnTo>
                  <a:pt x="199423" y="607489"/>
                </a:lnTo>
                <a:lnTo>
                  <a:pt x="203479" y="597114"/>
                </a:lnTo>
                <a:lnTo>
                  <a:pt x="275760" y="573705"/>
                </a:lnTo>
                <a:lnTo>
                  <a:pt x="327786" y="566661"/>
                </a:lnTo>
                <a:lnTo>
                  <a:pt x="378224" y="563133"/>
                </a:lnTo>
                <a:lnTo>
                  <a:pt x="707536" y="563115"/>
                </a:lnTo>
                <a:lnTo>
                  <a:pt x="701403" y="560886"/>
                </a:lnTo>
                <a:lnTo>
                  <a:pt x="661106" y="539281"/>
                </a:lnTo>
                <a:lnTo>
                  <a:pt x="617461" y="521066"/>
                </a:lnTo>
                <a:lnTo>
                  <a:pt x="575216" y="507615"/>
                </a:lnTo>
                <a:lnTo>
                  <a:pt x="212426" y="507615"/>
                </a:lnTo>
                <a:lnTo>
                  <a:pt x="198759" y="503517"/>
                </a:lnTo>
                <a:lnTo>
                  <a:pt x="187720" y="494708"/>
                </a:lnTo>
                <a:lnTo>
                  <a:pt x="180828" y="481887"/>
                </a:lnTo>
                <a:lnTo>
                  <a:pt x="179346" y="467360"/>
                </a:lnTo>
                <a:lnTo>
                  <a:pt x="183525" y="453965"/>
                </a:lnTo>
                <a:lnTo>
                  <a:pt x="253747" y="423965"/>
                </a:lnTo>
                <a:lnTo>
                  <a:pt x="303435" y="415509"/>
                </a:lnTo>
                <a:lnTo>
                  <a:pt x="354206" y="410744"/>
                </a:lnTo>
                <a:lnTo>
                  <a:pt x="405566" y="409614"/>
                </a:lnTo>
                <a:lnTo>
                  <a:pt x="745031" y="409614"/>
                </a:lnTo>
                <a:lnTo>
                  <a:pt x="713297" y="393431"/>
                </a:lnTo>
                <a:lnTo>
                  <a:pt x="665110" y="374823"/>
                </a:lnTo>
                <a:lnTo>
                  <a:pt x="625041" y="363240"/>
                </a:lnTo>
                <a:lnTo>
                  <a:pt x="186850" y="363240"/>
                </a:lnTo>
                <a:lnTo>
                  <a:pt x="170493" y="358216"/>
                </a:lnTo>
                <a:lnTo>
                  <a:pt x="157236" y="347614"/>
                </a:lnTo>
                <a:lnTo>
                  <a:pt x="148833" y="332372"/>
                </a:lnTo>
                <a:lnTo>
                  <a:pt x="147126" y="315069"/>
                </a:lnTo>
                <a:lnTo>
                  <a:pt x="152159" y="298966"/>
                </a:lnTo>
                <a:lnTo>
                  <a:pt x="219373" y="267251"/>
                </a:lnTo>
                <a:lnTo>
                  <a:pt x="263434" y="258942"/>
                </a:lnTo>
                <a:lnTo>
                  <a:pt x="310270" y="252944"/>
                </a:lnTo>
                <a:lnTo>
                  <a:pt x="359298" y="249350"/>
                </a:lnTo>
                <a:lnTo>
                  <a:pt x="409933" y="248253"/>
                </a:lnTo>
                <a:lnTo>
                  <a:pt x="895819" y="248253"/>
                </a:lnTo>
                <a:lnTo>
                  <a:pt x="894497" y="245547"/>
                </a:lnTo>
                <a:lnTo>
                  <a:pt x="870650" y="206867"/>
                </a:lnTo>
                <a:lnTo>
                  <a:pt x="843244" y="170749"/>
                </a:lnTo>
                <a:lnTo>
                  <a:pt x="812519" y="137431"/>
                </a:lnTo>
                <a:lnTo>
                  <a:pt x="778714" y="107149"/>
                </a:lnTo>
                <a:lnTo>
                  <a:pt x="742069" y="80138"/>
                </a:lnTo>
                <a:lnTo>
                  <a:pt x="702822" y="56635"/>
                </a:lnTo>
                <a:lnTo>
                  <a:pt x="661215" y="36876"/>
                </a:lnTo>
                <a:lnTo>
                  <a:pt x="617485" y="21097"/>
                </a:lnTo>
                <a:lnTo>
                  <a:pt x="571873" y="9533"/>
                </a:lnTo>
                <a:lnTo>
                  <a:pt x="524618" y="2422"/>
                </a:lnTo>
                <a:lnTo>
                  <a:pt x="475960" y="0"/>
                </a:lnTo>
                <a:close/>
              </a:path>
              <a:path w="952500" h="938529">
                <a:moveTo>
                  <a:pt x="707536" y="563115"/>
                </a:moveTo>
                <a:lnTo>
                  <a:pt x="427046" y="563115"/>
                </a:lnTo>
                <a:lnTo>
                  <a:pt x="474224" y="566600"/>
                </a:lnTo>
                <a:lnTo>
                  <a:pt x="519731" y="573583"/>
                </a:lnTo>
                <a:lnTo>
                  <a:pt x="563539" y="584056"/>
                </a:lnTo>
                <a:lnTo>
                  <a:pt x="605619" y="598014"/>
                </a:lnTo>
                <a:lnTo>
                  <a:pt x="645944" y="615449"/>
                </a:lnTo>
                <a:lnTo>
                  <a:pt x="684496" y="636367"/>
                </a:lnTo>
                <a:lnTo>
                  <a:pt x="698308" y="665803"/>
                </a:lnTo>
                <a:lnTo>
                  <a:pt x="694215" y="676749"/>
                </a:lnTo>
                <a:lnTo>
                  <a:pt x="686146" y="685269"/>
                </a:lnTo>
                <a:lnTo>
                  <a:pt x="675781" y="689902"/>
                </a:lnTo>
                <a:lnTo>
                  <a:pt x="664473" y="690349"/>
                </a:lnTo>
                <a:lnTo>
                  <a:pt x="895643" y="690349"/>
                </a:lnTo>
                <a:lnTo>
                  <a:pt x="914544" y="651691"/>
                </a:lnTo>
                <a:lnTo>
                  <a:pt x="930554" y="608597"/>
                </a:lnTo>
                <a:lnTo>
                  <a:pt x="941691" y="565930"/>
                </a:lnTo>
                <a:lnTo>
                  <a:pt x="715282" y="565930"/>
                </a:lnTo>
                <a:lnTo>
                  <a:pt x="707536" y="563115"/>
                </a:lnTo>
                <a:close/>
              </a:path>
              <a:path w="952500" h="938529">
                <a:moveTo>
                  <a:pt x="392415" y="621224"/>
                </a:moveTo>
                <a:lnTo>
                  <a:pt x="341879" y="623924"/>
                </a:lnTo>
                <a:lnTo>
                  <a:pt x="289433" y="630502"/>
                </a:lnTo>
                <a:lnTo>
                  <a:pt x="235114" y="640961"/>
                </a:lnTo>
                <a:lnTo>
                  <a:pt x="223443" y="641415"/>
                </a:lnTo>
                <a:lnTo>
                  <a:pt x="549019" y="641415"/>
                </a:lnTo>
                <a:lnTo>
                  <a:pt x="532170" y="636357"/>
                </a:lnTo>
                <a:lnTo>
                  <a:pt x="487621" y="627448"/>
                </a:lnTo>
                <a:lnTo>
                  <a:pt x="441008" y="622400"/>
                </a:lnTo>
                <a:lnTo>
                  <a:pt x="392415" y="621224"/>
                </a:lnTo>
                <a:close/>
              </a:path>
              <a:path w="952500" h="938529">
                <a:moveTo>
                  <a:pt x="745031" y="409614"/>
                </a:moveTo>
                <a:lnTo>
                  <a:pt x="405566" y="409614"/>
                </a:lnTo>
                <a:lnTo>
                  <a:pt x="457024" y="412058"/>
                </a:lnTo>
                <a:lnTo>
                  <a:pt x="508087" y="418019"/>
                </a:lnTo>
                <a:lnTo>
                  <a:pt x="558261" y="427438"/>
                </a:lnTo>
                <a:lnTo>
                  <a:pt x="607055" y="440255"/>
                </a:lnTo>
                <a:lnTo>
                  <a:pt x="653975" y="456412"/>
                </a:lnTo>
                <a:lnTo>
                  <a:pt x="698529" y="475850"/>
                </a:lnTo>
                <a:lnTo>
                  <a:pt x="740223" y="498511"/>
                </a:lnTo>
                <a:lnTo>
                  <a:pt x="757557" y="535297"/>
                </a:lnTo>
                <a:lnTo>
                  <a:pt x="752444" y="548844"/>
                </a:lnTo>
                <a:lnTo>
                  <a:pt x="742393" y="559544"/>
                </a:lnTo>
                <a:lnTo>
                  <a:pt x="729476" y="565361"/>
                </a:lnTo>
                <a:lnTo>
                  <a:pt x="715282" y="565930"/>
                </a:lnTo>
                <a:lnTo>
                  <a:pt x="941691" y="565930"/>
                </a:lnTo>
                <a:lnTo>
                  <a:pt x="942286" y="563649"/>
                </a:lnTo>
                <a:lnTo>
                  <a:pt x="949501" y="517084"/>
                </a:lnTo>
                <a:lnTo>
                  <a:pt x="951960" y="469137"/>
                </a:lnTo>
                <a:lnTo>
                  <a:pt x="949528" y="421707"/>
                </a:lnTo>
                <a:lnTo>
                  <a:pt x="774215" y="421707"/>
                </a:lnTo>
                <a:lnTo>
                  <a:pt x="757477" y="415961"/>
                </a:lnTo>
                <a:lnTo>
                  <a:pt x="745031" y="409614"/>
                </a:lnTo>
                <a:close/>
              </a:path>
              <a:path w="952500" h="938529">
                <a:moveTo>
                  <a:pt x="372184" y="483437"/>
                </a:moveTo>
                <a:lnTo>
                  <a:pt x="322352" y="487123"/>
                </a:lnTo>
                <a:lnTo>
                  <a:pt x="273805" y="494720"/>
                </a:lnTo>
                <a:lnTo>
                  <a:pt x="227206" y="506303"/>
                </a:lnTo>
                <a:lnTo>
                  <a:pt x="212426" y="507615"/>
                </a:lnTo>
                <a:lnTo>
                  <a:pt x="575216" y="507615"/>
                </a:lnTo>
                <a:lnTo>
                  <a:pt x="571082" y="506303"/>
                </a:lnTo>
                <a:lnTo>
                  <a:pt x="522774" y="495101"/>
                </a:lnTo>
                <a:lnTo>
                  <a:pt x="473057" y="487500"/>
                </a:lnTo>
                <a:lnTo>
                  <a:pt x="422640" y="483587"/>
                </a:lnTo>
                <a:lnTo>
                  <a:pt x="372184" y="483437"/>
                </a:lnTo>
                <a:close/>
              </a:path>
              <a:path w="952500" h="938529">
                <a:moveTo>
                  <a:pt x="895819" y="248253"/>
                </a:moveTo>
                <a:lnTo>
                  <a:pt x="409933" y="248253"/>
                </a:lnTo>
                <a:lnTo>
                  <a:pt x="461591" y="249746"/>
                </a:lnTo>
                <a:lnTo>
                  <a:pt x="513687" y="253921"/>
                </a:lnTo>
                <a:lnTo>
                  <a:pt x="565639" y="260871"/>
                </a:lnTo>
                <a:lnTo>
                  <a:pt x="616860" y="270689"/>
                </a:lnTo>
                <a:lnTo>
                  <a:pt x="666768" y="283468"/>
                </a:lnTo>
                <a:lnTo>
                  <a:pt x="714778" y="299300"/>
                </a:lnTo>
                <a:lnTo>
                  <a:pt x="760305" y="318278"/>
                </a:lnTo>
                <a:lnTo>
                  <a:pt x="802767" y="340495"/>
                </a:lnTo>
                <a:lnTo>
                  <a:pt x="824414" y="384100"/>
                </a:lnTo>
                <a:lnTo>
                  <a:pt x="818582" y="400376"/>
                </a:lnTo>
                <a:lnTo>
                  <a:pt x="806723" y="413384"/>
                </a:lnTo>
                <a:lnTo>
                  <a:pt x="791282" y="420671"/>
                </a:lnTo>
                <a:lnTo>
                  <a:pt x="774215" y="421707"/>
                </a:lnTo>
                <a:lnTo>
                  <a:pt x="949528" y="421707"/>
                </a:lnTo>
                <a:lnTo>
                  <a:pt x="949422" y="420671"/>
                </a:lnTo>
                <a:lnTo>
                  <a:pt x="942286" y="374608"/>
                </a:lnTo>
                <a:lnTo>
                  <a:pt x="930554" y="329654"/>
                </a:lnTo>
                <a:lnTo>
                  <a:pt x="914544" y="286555"/>
                </a:lnTo>
                <a:lnTo>
                  <a:pt x="895819" y="248253"/>
                </a:lnTo>
                <a:close/>
              </a:path>
              <a:path w="952500" h="938529">
                <a:moveTo>
                  <a:pt x="396611" y="335926"/>
                </a:moveTo>
                <a:lnTo>
                  <a:pt x="343911" y="338038"/>
                </a:lnTo>
                <a:lnTo>
                  <a:pt x="293715" y="343134"/>
                </a:lnTo>
                <a:lnTo>
                  <a:pt x="246954" y="351082"/>
                </a:lnTo>
                <a:lnTo>
                  <a:pt x="204556" y="361746"/>
                </a:lnTo>
                <a:lnTo>
                  <a:pt x="186850" y="363240"/>
                </a:lnTo>
                <a:lnTo>
                  <a:pt x="625041" y="363240"/>
                </a:lnTo>
                <a:lnTo>
                  <a:pt x="613844" y="360003"/>
                </a:lnTo>
                <a:lnTo>
                  <a:pt x="560431" y="348837"/>
                </a:lnTo>
                <a:lnTo>
                  <a:pt x="505801" y="341191"/>
                </a:lnTo>
                <a:lnTo>
                  <a:pt x="450885" y="336932"/>
                </a:lnTo>
                <a:lnTo>
                  <a:pt x="396611" y="335926"/>
                </a:lnTo>
                <a:close/>
              </a:path>
            </a:pathLst>
          </a:custGeom>
          <a:solidFill>
            <a:srgbClr val="FFFFFF"/>
          </a:solidFill>
        </p:spPr>
        <p:txBody>
          <a:bodyPr wrap="square" lIns="0" tIns="0" rIns="0" bIns="0" rtlCol="0"/>
          <a:lstStyle/>
          <a:p>
            <a:endParaRPr sz="995"/>
          </a:p>
        </p:txBody>
      </p:sp>
      <p:sp>
        <p:nvSpPr>
          <p:cNvPr id="18" name="bk object 18"/>
          <p:cNvSpPr/>
          <p:nvPr/>
        </p:nvSpPr>
        <p:spPr>
          <a:xfrm>
            <a:off x="10098281" y="6025539"/>
            <a:ext cx="206795" cy="244753"/>
          </a:xfrm>
          <a:custGeom>
            <a:avLst/>
            <a:gdLst/>
            <a:ahLst/>
            <a:cxnLst/>
            <a:rect l="l" t="t" r="r" b="b"/>
            <a:pathLst>
              <a:path w="340994" h="442595">
                <a:moveTo>
                  <a:pt x="51759" y="311442"/>
                </a:moveTo>
                <a:lnTo>
                  <a:pt x="50322" y="311442"/>
                </a:lnTo>
                <a:lnTo>
                  <a:pt x="48884" y="311796"/>
                </a:lnTo>
                <a:lnTo>
                  <a:pt x="47782" y="312155"/>
                </a:lnTo>
                <a:lnTo>
                  <a:pt x="46727" y="313571"/>
                </a:lnTo>
                <a:lnTo>
                  <a:pt x="1773" y="366006"/>
                </a:lnTo>
                <a:lnTo>
                  <a:pt x="0" y="368490"/>
                </a:lnTo>
                <a:lnTo>
                  <a:pt x="0" y="371678"/>
                </a:lnTo>
                <a:lnTo>
                  <a:pt x="42492" y="403171"/>
                </a:lnTo>
                <a:lnTo>
                  <a:pt x="86536" y="424690"/>
                </a:lnTo>
                <a:lnTo>
                  <a:pt x="133679" y="437773"/>
                </a:lnTo>
                <a:lnTo>
                  <a:pt x="183316" y="442185"/>
                </a:lnTo>
                <a:lnTo>
                  <a:pt x="236428" y="436167"/>
                </a:lnTo>
                <a:lnTo>
                  <a:pt x="280075" y="418874"/>
                </a:lnTo>
                <a:lnTo>
                  <a:pt x="312916" y="391444"/>
                </a:lnTo>
                <a:lnTo>
                  <a:pt x="327364" y="366006"/>
                </a:lnTo>
                <a:lnTo>
                  <a:pt x="185472" y="366006"/>
                </a:lnTo>
                <a:lnTo>
                  <a:pt x="150823" y="362933"/>
                </a:lnTo>
                <a:lnTo>
                  <a:pt x="118262" y="353384"/>
                </a:lnTo>
                <a:lnTo>
                  <a:pt x="86502" y="336860"/>
                </a:lnTo>
                <a:lnTo>
                  <a:pt x="54252" y="312863"/>
                </a:lnTo>
                <a:lnTo>
                  <a:pt x="53197" y="311796"/>
                </a:lnTo>
                <a:lnTo>
                  <a:pt x="51759" y="311442"/>
                </a:lnTo>
                <a:close/>
              </a:path>
              <a:path w="340994" h="442595">
                <a:moveTo>
                  <a:pt x="168219" y="0"/>
                </a:moveTo>
                <a:lnTo>
                  <a:pt x="118470" y="6057"/>
                </a:lnTo>
                <a:lnTo>
                  <a:pt x="76853" y="23274"/>
                </a:lnTo>
                <a:lnTo>
                  <a:pt x="45048" y="50217"/>
                </a:lnTo>
                <a:lnTo>
                  <a:pt x="24733" y="85456"/>
                </a:lnTo>
                <a:lnTo>
                  <a:pt x="17588" y="127555"/>
                </a:lnTo>
                <a:lnTo>
                  <a:pt x="23900" y="169928"/>
                </a:lnTo>
                <a:lnTo>
                  <a:pt x="72267" y="226019"/>
                </a:lnTo>
                <a:lnTo>
                  <a:pt x="112906" y="244162"/>
                </a:lnTo>
                <a:lnTo>
                  <a:pt x="163570" y="258653"/>
                </a:lnTo>
                <a:lnTo>
                  <a:pt x="210953" y="271640"/>
                </a:lnTo>
                <a:lnTo>
                  <a:pt x="238796" y="284959"/>
                </a:lnTo>
                <a:lnTo>
                  <a:pt x="251946" y="300006"/>
                </a:lnTo>
                <a:lnTo>
                  <a:pt x="255252" y="318176"/>
                </a:lnTo>
                <a:lnTo>
                  <a:pt x="250422" y="338055"/>
                </a:lnTo>
                <a:lnTo>
                  <a:pt x="236555" y="353119"/>
                </a:lnTo>
                <a:lnTo>
                  <a:pt x="214593" y="362668"/>
                </a:lnTo>
                <a:lnTo>
                  <a:pt x="185472" y="366006"/>
                </a:lnTo>
                <a:lnTo>
                  <a:pt x="327364" y="366006"/>
                </a:lnTo>
                <a:lnTo>
                  <a:pt x="333605" y="355017"/>
                </a:lnTo>
                <a:lnTo>
                  <a:pt x="340800" y="310733"/>
                </a:lnTo>
                <a:lnTo>
                  <a:pt x="332882" y="265621"/>
                </a:lnTo>
                <a:lnTo>
                  <a:pt x="307941" y="230216"/>
                </a:lnTo>
                <a:lnTo>
                  <a:pt x="264191" y="202911"/>
                </a:lnTo>
                <a:lnTo>
                  <a:pt x="199850" y="182101"/>
                </a:lnTo>
                <a:lnTo>
                  <a:pt x="150172" y="168445"/>
                </a:lnTo>
                <a:lnTo>
                  <a:pt x="120785" y="154922"/>
                </a:lnTo>
                <a:lnTo>
                  <a:pt x="106763" y="139664"/>
                </a:lnTo>
                <a:lnTo>
                  <a:pt x="103184" y="120802"/>
                </a:lnTo>
                <a:lnTo>
                  <a:pt x="107769" y="102421"/>
                </a:lnTo>
                <a:lnTo>
                  <a:pt x="120743" y="88228"/>
                </a:lnTo>
                <a:lnTo>
                  <a:pt x="140932" y="79083"/>
                </a:lnTo>
                <a:lnTo>
                  <a:pt x="167165" y="75843"/>
                </a:lnTo>
                <a:lnTo>
                  <a:pt x="316367" y="75843"/>
                </a:lnTo>
                <a:lnTo>
                  <a:pt x="327141" y="60967"/>
                </a:lnTo>
                <a:lnTo>
                  <a:pt x="328914" y="58842"/>
                </a:lnTo>
                <a:lnTo>
                  <a:pt x="328195" y="55631"/>
                </a:lnTo>
                <a:lnTo>
                  <a:pt x="326039" y="53884"/>
                </a:lnTo>
                <a:lnTo>
                  <a:pt x="290630" y="30064"/>
                </a:lnTo>
                <a:lnTo>
                  <a:pt x="252682" y="13252"/>
                </a:lnTo>
                <a:lnTo>
                  <a:pt x="211958" y="3285"/>
                </a:lnTo>
                <a:lnTo>
                  <a:pt x="168219" y="0"/>
                </a:lnTo>
                <a:close/>
              </a:path>
              <a:path w="340994" h="442595">
                <a:moveTo>
                  <a:pt x="316367" y="75843"/>
                </a:moveTo>
                <a:lnTo>
                  <a:pt x="167165" y="75843"/>
                </a:lnTo>
                <a:lnTo>
                  <a:pt x="194891" y="78441"/>
                </a:lnTo>
                <a:lnTo>
                  <a:pt x="222699" y="86280"/>
                </a:lnTo>
                <a:lnTo>
                  <a:pt x="250776" y="99433"/>
                </a:lnTo>
                <a:lnTo>
                  <a:pt x="280413" y="118677"/>
                </a:lnTo>
                <a:lnTo>
                  <a:pt x="282187" y="119055"/>
                </a:lnTo>
                <a:lnTo>
                  <a:pt x="283624" y="118677"/>
                </a:lnTo>
                <a:lnTo>
                  <a:pt x="285062" y="118677"/>
                </a:lnTo>
                <a:lnTo>
                  <a:pt x="286165" y="117969"/>
                </a:lnTo>
                <a:lnTo>
                  <a:pt x="286883" y="116552"/>
                </a:lnTo>
                <a:lnTo>
                  <a:pt x="316367" y="75843"/>
                </a:lnTo>
                <a:close/>
              </a:path>
            </a:pathLst>
          </a:custGeom>
          <a:solidFill>
            <a:srgbClr val="FFFFFF"/>
          </a:solidFill>
        </p:spPr>
        <p:txBody>
          <a:bodyPr wrap="square" lIns="0" tIns="0" rIns="0" bIns="0" rtlCol="0"/>
          <a:lstStyle/>
          <a:p>
            <a:endParaRPr sz="995"/>
          </a:p>
        </p:txBody>
      </p:sp>
      <p:sp>
        <p:nvSpPr>
          <p:cNvPr id="19" name="bk object 19"/>
          <p:cNvSpPr/>
          <p:nvPr/>
        </p:nvSpPr>
        <p:spPr>
          <a:xfrm>
            <a:off x="10322398" y="6082153"/>
            <a:ext cx="207949" cy="237730"/>
          </a:xfrm>
          <a:custGeom>
            <a:avLst/>
            <a:gdLst/>
            <a:ahLst/>
            <a:cxnLst/>
            <a:rect l="l" t="t" r="r" b="b"/>
            <a:pathLst>
              <a:path w="342900" h="429895">
                <a:moveTo>
                  <a:pt x="81953" y="6375"/>
                </a:moveTo>
                <a:lnTo>
                  <a:pt x="2156" y="6375"/>
                </a:lnTo>
                <a:lnTo>
                  <a:pt x="0" y="8878"/>
                </a:lnTo>
                <a:lnTo>
                  <a:pt x="0" y="427314"/>
                </a:lnTo>
                <a:lnTo>
                  <a:pt x="2156" y="429439"/>
                </a:lnTo>
                <a:lnTo>
                  <a:pt x="81953" y="429439"/>
                </a:lnTo>
                <a:lnTo>
                  <a:pt x="84109" y="427314"/>
                </a:lnTo>
                <a:lnTo>
                  <a:pt x="84109" y="294096"/>
                </a:lnTo>
                <a:lnTo>
                  <a:pt x="296212" y="294096"/>
                </a:lnTo>
                <a:lnTo>
                  <a:pt x="317214" y="266814"/>
                </a:lnTo>
                <a:lnTo>
                  <a:pt x="170759" y="266814"/>
                </a:lnTo>
                <a:lnTo>
                  <a:pt x="135713" y="259423"/>
                </a:lnTo>
                <a:lnTo>
                  <a:pt x="107677" y="239047"/>
                </a:lnTo>
                <a:lnTo>
                  <a:pt x="89076" y="208377"/>
                </a:lnTo>
                <a:lnTo>
                  <a:pt x="82336" y="170105"/>
                </a:lnTo>
                <a:lnTo>
                  <a:pt x="89076" y="131815"/>
                </a:lnTo>
                <a:lnTo>
                  <a:pt x="107677" y="101127"/>
                </a:lnTo>
                <a:lnTo>
                  <a:pt x="135713" y="80736"/>
                </a:lnTo>
                <a:lnTo>
                  <a:pt x="170759" y="73341"/>
                </a:lnTo>
                <a:lnTo>
                  <a:pt x="317200" y="73341"/>
                </a:lnTo>
                <a:lnTo>
                  <a:pt x="298410" y="48925"/>
                </a:lnTo>
                <a:lnTo>
                  <a:pt x="84109" y="48925"/>
                </a:lnTo>
                <a:lnTo>
                  <a:pt x="84109" y="8878"/>
                </a:lnTo>
                <a:lnTo>
                  <a:pt x="81953" y="6375"/>
                </a:lnTo>
                <a:close/>
              </a:path>
              <a:path w="342900" h="429895">
                <a:moveTo>
                  <a:pt x="296212" y="294096"/>
                </a:moveTo>
                <a:lnTo>
                  <a:pt x="84109" y="294096"/>
                </a:lnTo>
                <a:lnTo>
                  <a:pt x="106303" y="314296"/>
                </a:lnTo>
                <a:lnTo>
                  <a:pt x="130897" y="328684"/>
                </a:lnTo>
                <a:lnTo>
                  <a:pt x="157988" y="337292"/>
                </a:lnTo>
                <a:lnTo>
                  <a:pt x="187677" y="340155"/>
                </a:lnTo>
                <a:lnTo>
                  <a:pt x="225863" y="335308"/>
                </a:lnTo>
                <a:lnTo>
                  <a:pt x="262035" y="320865"/>
                </a:lnTo>
                <a:lnTo>
                  <a:pt x="293994" y="296976"/>
                </a:lnTo>
                <a:lnTo>
                  <a:pt x="296212" y="294096"/>
                </a:lnTo>
                <a:close/>
              </a:path>
              <a:path w="342900" h="429895">
                <a:moveTo>
                  <a:pt x="317200" y="73341"/>
                </a:moveTo>
                <a:lnTo>
                  <a:pt x="170759" y="73341"/>
                </a:lnTo>
                <a:lnTo>
                  <a:pt x="205326" y="80584"/>
                </a:lnTo>
                <a:lnTo>
                  <a:pt x="232637" y="100719"/>
                </a:lnTo>
                <a:lnTo>
                  <a:pt x="250576" y="131357"/>
                </a:lnTo>
                <a:lnTo>
                  <a:pt x="257026" y="170105"/>
                </a:lnTo>
                <a:lnTo>
                  <a:pt x="250677" y="209273"/>
                </a:lnTo>
                <a:lnTo>
                  <a:pt x="232907" y="239844"/>
                </a:lnTo>
                <a:lnTo>
                  <a:pt x="205630" y="259722"/>
                </a:lnTo>
                <a:lnTo>
                  <a:pt x="170759" y="266814"/>
                </a:lnTo>
                <a:lnTo>
                  <a:pt x="317214" y="266814"/>
                </a:lnTo>
                <a:lnTo>
                  <a:pt x="319544" y="263787"/>
                </a:lnTo>
                <a:lnTo>
                  <a:pt x="336486" y="221448"/>
                </a:lnTo>
                <a:lnTo>
                  <a:pt x="342621" y="170105"/>
                </a:lnTo>
                <a:lnTo>
                  <a:pt x="336486" y="118741"/>
                </a:lnTo>
                <a:lnTo>
                  <a:pt x="319544" y="76386"/>
                </a:lnTo>
                <a:lnTo>
                  <a:pt x="317200" y="73341"/>
                </a:lnTo>
                <a:close/>
              </a:path>
              <a:path w="342900" h="429895">
                <a:moveTo>
                  <a:pt x="187677" y="0"/>
                </a:moveTo>
                <a:lnTo>
                  <a:pt x="157988" y="3009"/>
                </a:lnTo>
                <a:lnTo>
                  <a:pt x="130897" y="12101"/>
                </a:lnTo>
                <a:lnTo>
                  <a:pt x="106303" y="27374"/>
                </a:lnTo>
                <a:lnTo>
                  <a:pt x="84109" y="48925"/>
                </a:lnTo>
                <a:lnTo>
                  <a:pt x="298410" y="48925"/>
                </a:lnTo>
                <a:lnTo>
                  <a:pt x="293994" y="43187"/>
                </a:lnTo>
                <a:lnTo>
                  <a:pt x="262035" y="19292"/>
                </a:lnTo>
                <a:lnTo>
                  <a:pt x="225863" y="4847"/>
                </a:lnTo>
                <a:lnTo>
                  <a:pt x="187677" y="0"/>
                </a:lnTo>
                <a:close/>
              </a:path>
            </a:pathLst>
          </a:custGeom>
          <a:solidFill>
            <a:srgbClr val="FFFFFF"/>
          </a:solidFill>
        </p:spPr>
        <p:txBody>
          <a:bodyPr wrap="square" lIns="0" tIns="0" rIns="0" bIns="0" rtlCol="0"/>
          <a:lstStyle/>
          <a:p>
            <a:endParaRPr sz="995"/>
          </a:p>
        </p:txBody>
      </p:sp>
      <p:sp>
        <p:nvSpPr>
          <p:cNvPr id="20" name="bk object 20"/>
          <p:cNvSpPr/>
          <p:nvPr/>
        </p:nvSpPr>
        <p:spPr>
          <a:xfrm>
            <a:off x="10544129" y="6082157"/>
            <a:ext cx="214496" cy="188569"/>
          </a:xfrm>
          <a:custGeom>
            <a:avLst/>
            <a:gdLst/>
            <a:ahLst/>
            <a:cxnLst/>
            <a:rect l="l" t="t" r="r" b="b"/>
            <a:pathLst>
              <a:path w="353694" h="340995">
                <a:moveTo>
                  <a:pt x="176894" y="0"/>
                </a:moveTo>
                <a:lnTo>
                  <a:pt x="129327" y="6010"/>
                </a:lnTo>
                <a:lnTo>
                  <a:pt x="86919" y="23035"/>
                </a:lnTo>
                <a:lnTo>
                  <a:pt x="51226" y="49569"/>
                </a:lnTo>
                <a:lnTo>
                  <a:pt x="23804" y="84104"/>
                </a:lnTo>
                <a:lnTo>
                  <a:pt x="6210" y="125133"/>
                </a:lnTo>
                <a:lnTo>
                  <a:pt x="0" y="171149"/>
                </a:lnTo>
                <a:lnTo>
                  <a:pt x="6182" y="216814"/>
                </a:lnTo>
                <a:lnTo>
                  <a:pt x="23689" y="257509"/>
                </a:lnTo>
                <a:lnTo>
                  <a:pt x="50963" y="291747"/>
                </a:lnTo>
                <a:lnTo>
                  <a:pt x="86443" y="318043"/>
                </a:lnTo>
                <a:lnTo>
                  <a:pt x="128573" y="334910"/>
                </a:lnTo>
                <a:lnTo>
                  <a:pt x="175791" y="340863"/>
                </a:lnTo>
                <a:lnTo>
                  <a:pt x="223528" y="334856"/>
                </a:lnTo>
                <a:lnTo>
                  <a:pt x="266101" y="317846"/>
                </a:lnTo>
                <a:lnTo>
                  <a:pt x="301944" y="291349"/>
                </a:lnTo>
                <a:lnTo>
                  <a:pt x="321269" y="267168"/>
                </a:lnTo>
                <a:lnTo>
                  <a:pt x="176894" y="267168"/>
                </a:lnTo>
                <a:lnTo>
                  <a:pt x="140155" y="259772"/>
                </a:lnTo>
                <a:lnTo>
                  <a:pt x="110870" y="239357"/>
                </a:lnTo>
                <a:lnTo>
                  <a:pt x="91497" y="208582"/>
                </a:lnTo>
                <a:lnTo>
                  <a:pt x="84493" y="170105"/>
                </a:lnTo>
                <a:lnTo>
                  <a:pt x="91324" y="131627"/>
                </a:lnTo>
                <a:lnTo>
                  <a:pt x="110319" y="101215"/>
                </a:lnTo>
                <a:lnTo>
                  <a:pt x="139225" y="81235"/>
                </a:lnTo>
                <a:lnTo>
                  <a:pt x="175791" y="74049"/>
                </a:lnTo>
                <a:lnTo>
                  <a:pt x="321960" y="74049"/>
                </a:lnTo>
                <a:lnTo>
                  <a:pt x="302208" y="49297"/>
                </a:lnTo>
                <a:lnTo>
                  <a:pt x="266577" y="22913"/>
                </a:lnTo>
                <a:lnTo>
                  <a:pt x="224282" y="5979"/>
                </a:lnTo>
                <a:lnTo>
                  <a:pt x="176894" y="0"/>
                </a:lnTo>
                <a:close/>
              </a:path>
              <a:path w="353694" h="340995">
                <a:moveTo>
                  <a:pt x="321960" y="74049"/>
                </a:moveTo>
                <a:lnTo>
                  <a:pt x="175791" y="74049"/>
                </a:lnTo>
                <a:lnTo>
                  <a:pt x="212784" y="81450"/>
                </a:lnTo>
                <a:lnTo>
                  <a:pt x="242300" y="101877"/>
                </a:lnTo>
                <a:lnTo>
                  <a:pt x="261842" y="132665"/>
                </a:lnTo>
                <a:lnTo>
                  <a:pt x="268911" y="171149"/>
                </a:lnTo>
                <a:lnTo>
                  <a:pt x="262014" y="209620"/>
                </a:lnTo>
                <a:lnTo>
                  <a:pt x="242852" y="240018"/>
                </a:lnTo>
                <a:lnTo>
                  <a:pt x="213714" y="259987"/>
                </a:lnTo>
                <a:lnTo>
                  <a:pt x="176894" y="267168"/>
                </a:lnTo>
                <a:lnTo>
                  <a:pt x="321269" y="267168"/>
                </a:lnTo>
                <a:lnTo>
                  <a:pt x="329488" y="256883"/>
                </a:lnTo>
                <a:lnTo>
                  <a:pt x="347164" y="215963"/>
                </a:lnTo>
                <a:lnTo>
                  <a:pt x="353404" y="170105"/>
                </a:lnTo>
                <a:lnTo>
                  <a:pt x="347192" y="124398"/>
                </a:lnTo>
                <a:lnTo>
                  <a:pt x="329603" y="83627"/>
                </a:lnTo>
                <a:lnTo>
                  <a:pt x="321960" y="74049"/>
                </a:lnTo>
                <a:close/>
              </a:path>
            </a:pathLst>
          </a:custGeom>
          <a:solidFill>
            <a:srgbClr val="FFFFFF"/>
          </a:solidFill>
        </p:spPr>
        <p:txBody>
          <a:bodyPr wrap="square" lIns="0" tIns="0" rIns="0" bIns="0" rtlCol="0"/>
          <a:lstStyle/>
          <a:p>
            <a:endParaRPr sz="995"/>
          </a:p>
        </p:txBody>
      </p:sp>
      <p:sp>
        <p:nvSpPr>
          <p:cNvPr id="21" name="bk object 21"/>
          <p:cNvSpPr/>
          <p:nvPr/>
        </p:nvSpPr>
        <p:spPr>
          <a:xfrm>
            <a:off x="10761706" y="6037683"/>
            <a:ext cx="128621" cy="232111"/>
          </a:xfrm>
          <a:custGeom>
            <a:avLst/>
            <a:gdLst/>
            <a:ahLst/>
            <a:cxnLst/>
            <a:rect l="l" t="t" r="r" b="b"/>
            <a:pathLst>
              <a:path w="212090" h="419734">
                <a:moveTo>
                  <a:pt x="125134" y="159810"/>
                </a:moveTo>
                <a:lnTo>
                  <a:pt x="40976" y="159810"/>
                </a:lnTo>
                <a:lnTo>
                  <a:pt x="40976" y="321373"/>
                </a:lnTo>
                <a:lnTo>
                  <a:pt x="47108" y="364210"/>
                </a:lnTo>
                <a:lnTo>
                  <a:pt x="65478" y="394891"/>
                </a:lnTo>
                <a:lnTo>
                  <a:pt x="96052" y="413349"/>
                </a:lnTo>
                <a:lnTo>
                  <a:pt x="138793" y="419517"/>
                </a:lnTo>
                <a:lnTo>
                  <a:pt x="157704" y="418503"/>
                </a:lnTo>
                <a:lnTo>
                  <a:pt x="207806" y="402506"/>
                </a:lnTo>
                <a:lnTo>
                  <a:pt x="210298" y="400027"/>
                </a:lnTo>
                <a:lnTo>
                  <a:pt x="210298" y="344046"/>
                </a:lnTo>
                <a:lnTo>
                  <a:pt x="159257" y="344046"/>
                </a:lnTo>
                <a:lnTo>
                  <a:pt x="144079" y="342020"/>
                </a:lnTo>
                <a:lnTo>
                  <a:pt x="133443" y="335810"/>
                </a:lnTo>
                <a:lnTo>
                  <a:pt x="127183" y="325215"/>
                </a:lnTo>
                <a:lnTo>
                  <a:pt x="125134" y="310034"/>
                </a:lnTo>
                <a:lnTo>
                  <a:pt x="125134" y="159810"/>
                </a:lnTo>
                <a:close/>
              </a:path>
              <a:path w="212090" h="419734">
                <a:moveTo>
                  <a:pt x="206368" y="333066"/>
                </a:moveTo>
                <a:lnTo>
                  <a:pt x="204211" y="333066"/>
                </a:lnTo>
                <a:lnTo>
                  <a:pt x="202774" y="333774"/>
                </a:lnTo>
                <a:lnTo>
                  <a:pt x="192085" y="338368"/>
                </a:lnTo>
                <a:lnTo>
                  <a:pt x="181429" y="341567"/>
                </a:lnTo>
                <a:lnTo>
                  <a:pt x="170565" y="343437"/>
                </a:lnTo>
                <a:lnTo>
                  <a:pt x="159257" y="344046"/>
                </a:lnTo>
                <a:lnTo>
                  <a:pt x="210298" y="344046"/>
                </a:lnTo>
                <a:lnTo>
                  <a:pt x="210298" y="336962"/>
                </a:lnTo>
                <a:lnTo>
                  <a:pt x="209579" y="335191"/>
                </a:lnTo>
                <a:lnTo>
                  <a:pt x="207806" y="334129"/>
                </a:lnTo>
                <a:lnTo>
                  <a:pt x="206368" y="333066"/>
                </a:lnTo>
                <a:close/>
              </a:path>
              <a:path w="212090" h="419734">
                <a:moveTo>
                  <a:pt x="209244" y="86800"/>
                </a:moveTo>
                <a:lnTo>
                  <a:pt x="2540" y="86800"/>
                </a:lnTo>
                <a:lnTo>
                  <a:pt x="0" y="89303"/>
                </a:lnTo>
                <a:lnTo>
                  <a:pt x="0" y="157685"/>
                </a:lnTo>
                <a:lnTo>
                  <a:pt x="2540" y="159810"/>
                </a:lnTo>
                <a:lnTo>
                  <a:pt x="209244" y="159810"/>
                </a:lnTo>
                <a:lnTo>
                  <a:pt x="211736" y="157685"/>
                </a:lnTo>
                <a:lnTo>
                  <a:pt x="211736" y="89303"/>
                </a:lnTo>
                <a:lnTo>
                  <a:pt x="209244" y="86800"/>
                </a:lnTo>
                <a:close/>
              </a:path>
              <a:path w="212090" h="419734">
                <a:moveTo>
                  <a:pt x="122977" y="0"/>
                </a:moveTo>
                <a:lnTo>
                  <a:pt x="43516" y="0"/>
                </a:lnTo>
                <a:lnTo>
                  <a:pt x="40976" y="2502"/>
                </a:lnTo>
                <a:lnTo>
                  <a:pt x="40976" y="86800"/>
                </a:lnTo>
                <a:lnTo>
                  <a:pt x="125134" y="86800"/>
                </a:lnTo>
                <a:lnTo>
                  <a:pt x="125134" y="2502"/>
                </a:lnTo>
                <a:lnTo>
                  <a:pt x="122977" y="0"/>
                </a:lnTo>
                <a:close/>
              </a:path>
            </a:pathLst>
          </a:custGeom>
          <a:solidFill>
            <a:srgbClr val="FFFFFF"/>
          </a:solidFill>
        </p:spPr>
        <p:txBody>
          <a:bodyPr wrap="square" lIns="0" tIns="0" rIns="0" bIns="0" rtlCol="0"/>
          <a:lstStyle/>
          <a:p>
            <a:endParaRPr sz="995"/>
          </a:p>
        </p:txBody>
      </p:sp>
      <p:sp>
        <p:nvSpPr>
          <p:cNvPr id="22" name="bk object 22"/>
          <p:cNvSpPr/>
          <p:nvPr/>
        </p:nvSpPr>
        <p:spPr>
          <a:xfrm>
            <a:off x="10982769" y="6016733"/>
            <a:ext cx="307303" cy="304098"/>
          </a:xfrm>
          <a:custGeom>
            <a:avLst/>
            <a:gdLst/>
            <a:ahLst/>
            <a:cxnLst/>
            <a:rect l="l" t="t" r="r" b="b"/>
            <a:pathLst>
              <a:path w="506730" h="549909">
                <a:moveTo>
                  <a:pt x="217535" y="465892"/>
                </a:moveTo>
                <a:lnTo>
                  <a:pt x="215714" y="465892"/>
                </a:lnTo>
                <a:lnTo>
                  <a:pt x="214659" y="466246"/>
                </a:lnTo>
                <a:lnTo>
                  <a:pt x="213221" y="466601"/>
                </a:lnTo>
                <a:lnTo>
                  <a:pt x="211784" y="467663"/>
                </a:lnTo>
                <a:lnTo>
                  <a:pt x="211400" y="469085"/>
                </a:lnTo>
                <a:lnTo>
                  <a:pt x="186239" y="522936"/>
                </a:lnTo>
                <a:lnTo>
                  <a:pt x="185185" y="525420"/>
                </a:lnTo>
                <a:lnTo>
                  <a:pt x="186239" y="528607"/>
                </a:lnTo>
                <a:lnTo>
                  <a:pt x="188779" y="529670"/>
                </a:lnTo>
                <a:lnTo>
                  <a:pt x="207897" y="538749"/>
                </a:lnTo>
                <a:lnTo>
                  <a:pt x="226880" y="544904"/>
                </a:lnTo>
                <a:lnTo>
                  <a:pt x="246403" y="548403"/>
                </a:lnTo>
                <a:lnTo>
                  <a:pt x="267138" y="549509"/>
                </a:lnTo>
                <a:lnTo>
                  <a:pt x="303805" y="544588"/>
                </a:lnTo>
                <a:lnTo>
                  <a:pt x="333198" y="528738"/>
                </a:lnTo>
                <a:lnTo>
                  <a:pt x="357334" y="500333"/>
                </a:lnTo>
                <a:lnTo>
                  <a:pt x="368322" y="477939"/>
                </a:lnTo>
                <a:lnTo>
                  <a:pt x="259230" y="477939"/>
                </a:lnTo>
                <a:lnTo>
                  <a:pt x="249396" y="477214"/>
                </a:lnTo>
                <a:lnTo>
                  <a:pt x="239323" y="475061"/>
                </a:lnTo>
                <a:lnTo>
                  <a:pt x="229044" y="471512"/>
                </a:lnTo>
                <a:lnTo>
                  <a:pt x="218589" y="466601"/>
                </a:lnTo>
                <a:lnTo>
                  <a:pt x="217535" y="465892"/>
                </a:lnTo>
                <a:close/>
              </a:path>
              <a:path w="506730" h="549909">
                <a:moveTo>
                  <a:pt x="144544" y="0"/>
                </a:moveTo>
                <a:lnTo>
                  <a:pt x="99639" y="7030"/>
                </a:lnTo>
                <a:lnTo>
                  <a:pt x="67108" y="27839"/>
                </a:lnTo>
                <a:lnTo>
                  <a:pt x="47319" y="62001"/>
                </a:lnTo>
                <a:lnTo>
                  <a:pt x="40641" y="109090"/>
                </a:lnTo>
                <a:lnTo>
                  <a:pt x="40641" y="124675"/>
                </a:lnTo>
                <a:lnTo>
                  <a:pt x="2540" y="124675"/>
                </a:lnTo>
                <a:lnTo>
                  <a:pt x="0" y="126800"/>
                </a:lnTo>
                <a:lnTo>
                  <a:pt x="0" y="195560"/>
                </a:lnTo>
                <a:lnTo>
                  <a:pt x="2540" y="197685"/>
                </a:lnTo>
                <a:lnTo>
                  <a:pt x="193811" y="197685"/>
                </a:lnTo>
                <a:lnTo>
                  <a:pt x="299152" y="446407"/>
                </a:lnTo>
                <a:lnTo>
                  <a:pt x="290172" y="462395"/>
                </a:lnTo>
                <a:lnTo>
                  <a:pt x="280791" y="472005"/>
                </a:lnTo>
                <a:lnTo>
                  <a:pt x="270610" y="476700"/>
                </a:lnTo>
                <a:lnTo>
                  <a:pt x="259230" y="477939"/>
                </a:lnTo>
                <a:lnTo>
                  <a:pt x="368322" y="477939"/>
                </a:lnTo>
                <a:lnTo>
                  <a:pt x="378230" y="457746"/>
                </a:lnTo>
                <a:lnTo>
                  <a:pt x="420631" y="349680"/>
                </a:lnTo>
                <a:lnTo>
                  <a:pt x="340464" y="349680"/>
                </a:lnTo>
                <a:lnTo>
                  <a:pt x="254534" y="128594"/>
                </a:lnTo>
                <a:lnTo>
                  <a:pt x="253815" y="126469"/>
                </a:lnTo>
                <a:lnTo>
                  <a:pt x="252041" y="125052"/>
                </a:lnTo>
                <a:lnTo>
                  <a:pt x="124032" y="125052"/>
                </a:lnTo>
                <a:lnTo>
                  <a:pt x="124032" y="115135"/>
                </a:lnTo>
                <a:lnTo>
                  <a:pt x="126181" y="96082"/>
                </a:lnTo>
                <a:lnTo>
                  <a:pt x="132850" y="82851"/>
                </a:lnTo>
                <a:lnTo>
                  <a:pt x="144372" y="75136"/>
                </a:lnTo>
                <a:lnTo>
                  <a:pt x="161078" y="72632"/>
                </a:lnTo>
                <a:lnTo>
                  <a:pt x="209627" y="72632"/>
                </a:lnTo>
                <a:lnTo>
                  <a:pt x="209627" y="11664"/>
                </a:lnTo>
                <a:lnTo>
                  <a:pt x="163904" y="782"/>
                </a:lnTo>
                <a:lnTo>
                  <a:pt x="144544" y="0"/>
                </a:lnTo>
                <a:close/>
              </a:path>
              <a:path w="506730" h="549909">
                <a:moveTo>
                  <a:pt x="125134" y="197685"/>
                </a:moveTo>
                <a:lnTo>
                  <a:pt x="40641" y="197685"/>
                </a:lnTo>
                <a:lnTo>
                  <a:pt x="40641" y="449595"/>
                </a:lnTo>
                <a:lnTo>
                  <a:pt x="43181" y="452074"/>
                </a:lnTo>
                <a:lnTo>
                  <a:pt x="122594" y="452074"/>
                </a:lnTo>
                <a:lnTo>
                  <a:pt x="125134" y="449595"/>
                </a:lnTo>
                <a:lnTo>
                  <a:pt x="125134" y="197685"/>
                </a:lnTo>
                <a:close/>
              </a:path>
              <a:path w="506730" h="549909">
                <a:moveTo>
                  <a:pt x="502598" y="125052"/>
                </a:moveTo>
                <a:lnTo>
                  <a:pt x="422082" y="125052"/>
                </a:lnTo>
                <a:lnTo>
                  <a:pt x="419925" y="126469"/>
                </a:lnTo>
                <a:lnTo>
                  <a:pt x="419089" y="128925"/>
                </a:lnTo>
                <a:lnTo>
                  <a:pt x="340464" y="349680"/>
                </a:lnTo>
                <a:lnTo>
                  <a:pt x="420631" y="349680"/>
                </a:lnTo>
                <a:lnTo>
                  <a:pt x="505856" y="132467"/>
                </a:lnTo>
                <a:lnTo>
                  <a:pt x="506575" y="130719"/>
                </a:lnTo>
                <a:lnTo>
                  <a:pt x="506192" y="128925"/>
                </a:lnTo>
                <a:lnTo>
                  <a:pt x="505138" y="127508"/>
                </a:lnTo>
                <a:lnTo>
                  <a:pt x="504419" y="126091"/>
                </a:lnTo>
                <a:lnTo>
                  <a:pt x="502598" y="125052"/>
                </a:lnTo>
                <a:close/>
              </a:path>
              <a:path w="506730" h="549909">
                <a:moveTo>
                  <a:pt x="209627" y="72632"/>
                </a:moveTo>
                <a:lnTo>
                  <a:pt x="161078" y="72632"/>
                </a:lnTo>
                <a:lnTo>
                  <a:pt x="172151" y="73146"/>
                </a:lnTo>
                <a:lnTo>
                  <a:pt x="182441" y="74622"/>
                </a:lnTo>
                <a:lnTo>
                  <a:pt x="192390" y="76955"/>
                </a:lnTo>
                <a:lnTo>
                  <a:pt x="202438" y="80047"/>
                </a:lnTo>
                <a:lnTo>
                  <a:pt x="204211" y="80755"/>
                </a:lnTo>
                <a:lnTo>
                  <a:pt x="206033" y="80424"/>
                </a:lnTo>
                <a:lnTo>
                  <a:pt x="207470" y="79338"/>
                </a:lnTo>
                <a:lnTo>
                  <a:pt x="208908" y="78299"/>
                </a:lnTo>
                <a:lnTo>
                  <a:pt x="209590" y="76955"/>
                </a:lnTo>
                <a:lnTo>
                  <a:pt x="209627" y="72632"/>
                </a:lnTo>
                <a:close/>
              </a:path>
            </a:pathLst>
          </a:custGeom>
          <a:solidFill>
            <a:srgbClr val="FFFFFF"/>
          </a:solidFill>
        </p:spPr>
        <p:txBody>
          <a:bodyPr wrap="square" lIns="0" tIns="0" rIns="0" bIns="0" rtlCol="0"/>
          <a:lstStyle/>
          <a:p>
            <a:endParaRPr sz="995"/>
          </a:p>
        </p:txBody>
      </p:sp>
      <p:sp>
        <p:nvSpPr>
          <p:cNvPr id="23" name="bk object 23"/>
          <p:cNvSpPr/>
          <p:nvPr/>
        </p:nvSpPr>
        <p:spPr>
          <a:xfrm>
            <a:off x="10910833" y="6085679"/>
            <a:ext cx="51603" cy="181194"/>
          </a:xfrm>
          <a:custGeom>
            <a:avLst/>
            <a:gdLst/>
            <a:ahLst/>
            <a:cxnLst/>
            <a:rect l="l" t="t" r="r" b="b"/>
            <a:pathLst>
              <a:path w="85090" h="327659">
                <a:moveTo>
                  <a:pt x="81953" y="0"/>
                </a:moveTo>
                <a:lnTo>
                  <a:pt x="2540" y="0"/>
                </a:lnTo>
                <a:lnTo>
                  <a:pt x="0" y="2502"/>
                </a:lnTo>
                <a:lnTo>
                  <a:pt x="0" y="324920"/>
                </a:lnTo>
                <a:lnTo>
                  <a:pt x="2540" y="327399"/>
                </a:lnTo>
                <a:lnTo>
                  <a:pt x="81953" y="327399"/>
                </a:lnTo>
                <a:lnTo>
                  <a:pt x="84493" y="324920"/>
                </a:lnTo>
                <a:lnTo>
                  <a:pt x="84493" y="2502"/>
                </a:lnTo>
                <a:lnTo>
                  <a:pt x="81953" y="0"/>
                </a:lnTo>
                <a:close/>
              </a:path>
            </a:pathLst>
          </a:custGeom>
          <a:solidFill>
            <a:srgbClr val="FFFFFF"/>
          </a:solidFill>
        </p:spPr>
        <p:txBody>
          <a:bodyPr wrap="square" lIns="0" tIns="0" rIns="0" bIns="0" rtlCol="0"/>
          <a:lstStyle/>
          <a:p>
            <a:endParaRPr sz="995"/>
          </a:p>
        </p:txBody>
      </p:sp>
      <p:sp>
        <p:nvSpPr>
          <p:cNvPr id="24" name="bk object 24"/>
          <p:cNvSpPr/>
          <p:nvPr/>
        </p:nvSpPr>
        <p:spPr>
          <a:xfrm>
            <a:off x="10904529" y="6006135"/>
            <a:ext cx="64087" cy="57427"/>
          </a:xfrm>
          <a:prstGeom prst="rect">
            <a:avLst/>
          </a:prstGeom>
          <a:blipFill>
            <a:blip r:embed="rId3" cstate="print"/>
            <a:stretch>
              <a:fillRect/>
            </a:stretch>
          </a:blipFill>
        </p:spPr>
        <p:txBody>
          <a:bodyPr wrap="square" lIns="0" tIns="0" rIns="0" bIns="0" rtlCol="0"/>
          <a:lstStyle/>
          <a:p>
            <a:endParaRPr sz="995"/>
          </a:p>
        </p:txBody>
      </p:sp>
      <p:sp>
        <p:nvSpPr>
          <p:cNvPr id="25" name="bk object 25"/>
          <p:cNvSpPr/>
          <p:nvPr/>
        </p:nvSpPr>
        <p:spPr>
          <a:xfrm>
            <a:off x="11296285" y="6085496"/>
            <a:ext cx="63011" cy="56618"/>
          </a:xfrm>
          <a:prstGeom prst="rect">
            <a:avLst/>
          </a:prstGeom>
          <a:blipFill>
            <a:blip r:embed="rId4" cstate="print"/>
            <a:stretch>
              <a:fillRect/>
            </a:stretch>
          </a:blipFill>
        </p:spPr>
        <p:txBody>
          <a:bodyPr wrap="square" lIns="0" tIns="0" rIns="0" bIns="0" rtlCol="0"/>
          <a:lstStyle/>
          <a:p>
            <a:endParaRPr sz="995"/>
          </a:p>
        </p:txBody>
      </p:sp>
      <p:sp>
        <p:nvSpPr>
          <p:cNvPr id="2" name="Holder 2"/>
          <p:cNvSpPr>
            <a:spLocks noGrp="1"/>
          </p:cNvSpPr>
          <p:nvPr>
            <p:ph type="ctrTitle"/>
          </p:nvPr>
        </p:nvSpPr>
        <p:spPr>
          <a:xfrm>
            <a:off x="861632" y="2609940"/>
            <a:ext cx="10468745" cy="712311"/>
          </a:xfrm>
          <a:prstGeom prst="rect">
            <a:avLst/>
          </a:prstGeom>
        </p:spPr>
        <p:txBody>
          <a:bodyPr wrap="square" lIns="0" tIns="0" rIns="0" bIns="0">
            <a:spAutoFit/>
          </a:bodyPr>
          <a:lstStyle>
            <a:lvl1pPr>
              <a:defRPr sz="5143"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4948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 y="0"/>
            <a:ext cx="12192143" cy="6854652"/>
          </a:xfrm>
          <a:prstGeom prst="rect">
            <a:avLst/>
          </a:prstGeom>
          <a:blipFill>
            <a:blip r:embed="rId2" cstate="print"/>
            <a:stretch>
              <a:fillRect/>
            </a:stretch>
          </a:blipFill>
        </p:spPr>
        <p:txBody>
          <a:bodyPr wrap="square" lIns="0" tIns="0" rIns="0" bIns="0" rtlCol="0"/>
          <a:lstStyle/>
          <a:p>
            <a:endParaRPr sz="995"/>
          </a:p>
        </p:txBody>
      </p:sp>
      <p:sp>
        <p:nvSpPr>
          <p:cNvPr id="17" name="bk object 17"/>
          <p:cNvSpPr/>
          <p:nvPr/>
        </p:nvSpPr>
        <p:spPr>
          <a:xfrm>
            <a:off x="9434188" y="5886813"/>
            <a:ext cx="577637" cy="519003"/>
          </a:xfrm>
          <a:custGeom>
            <a:avLst/>
            <a:gdLst/>
            <a:ahLst/>
            <a:cxnLst/>
            <a:rect l="l" t="t" r="r" b="b"/>
            <a:pathLst>
              <a:path w="952500" h="938529">
                <a:moveTo>
                  <a:pt x="475960" y="0"/>
                </a:moveTo>
                <a:lnTo>
                  <a:pt x="427252" y="2422"/>
                </a:lnTo>
                <a:lnTo>
                  <a:pt x="379960" y="9533"/>
                </a:lnTo>
                <a:lnTo>
                  <a:pt x="334324" y="21097"/>
                </a:lnTo>
                <a:lnTo>
                  <a:pt x="290581" y="36876"/>
                </a:lnTo>
                <a:lnTo>
                  <a:pt x="248969" y="56635"/>
                </a:lnTo>
                <a:lnTo>
                  <a:pt x="209727" y="80138"/>
                </a:lnTo>
                <a:lnTo>
                  <a:pt x="173093" y="107149"/>
                </a:lnTo>
                <a:lnTo>
                  <a:pt x="139304" y="137431"/>
                </a:lnTo>
                <a:lnTo>
                  <a:pt x="108598" y="170749"/>
                </a:lnTo>
                <a:lnTo>
                  <a:pt x="81215" y="206867"/>
                </a:lnTo>
                <a:lnTo>
                  <a:pt x="57391" y="245547"/>
                </a:lnTo>
                <a:lnTo>
                  <a:pt x="37365" y="286555"/>
                </a:lnTo>
                <a:lnTo>
                  <a:pt x="21375" y="329654"/>
                </a:lnTo>
                <a:lnTo>
                  <a:pt x="9658" y="374608"/>
                </a:lnTo>
                <a:lnTo>
                  <a:pt x="2533" y="420671"/>
                </a:lnTo>
                <a:lnTo>
                  <a:pt x="0" y="469137"/>
                </a:lnTo>
                <a:lnTo>
                  <a:pt x="2454" y="517084"/>
                </a:lnTo>
                <a:lnTo>
                  <a:pt x="9658" y="563649"/>
                </a:lnTo>
                <a:lnTo>
                  <a:pt x="21375" y="608597"/>
                </a:lnTo>
                <a:lnTo>
                  <a:pt x="37365" y="651691"/>
                </a:lnTo>
                <a:lnTo>
                  <a:pt x="57391" y="692694"/>
                </a:lnTo>
                <a:lnTo>
                  <a:pt x="81215" y="731371"/>
                </a:lnTo>
                <a:lnTo>
                  <a:pt x="108598" y="767485"/>
                </a:lnTo>
                <a:lnTo>
                  <a:pt x="139304" y="800800"/>
                </a:lnTo>
                <a:lnTo>
                  <a:pt x="173093" y="831081"/>
                </a:lnTo>
                <a:lnTo>
                  <a:pt x="209727" y="858090"/>
                </a:lnTo>
                <a:lnTo>
                  <a:pt x="248969" y="881592"/>
                </a:lnTo>
                <a:lnTo>
                  <a:pt x="290581" y="901351"/>
                </a:lnTo>
                <a:lnTo>
                  <a:pt x="334324" y="917130"/>
                </a:lnTo>
                <a:lnTo>
                  <a:pt x="379960" y="928693"/>
                </a:lnTo>
                <a:lnTo>
                  <a:pt x="427252" y="935804"/>
                </a:lnTo>
                <a:lnTo>
                  <a:pt x="475960" y="938226"/>
                </a:lnTo>
                <a:lnTo>
                  <a:pt x="524618" y="935804"/>
                </a:lnTo>
                <a:lnTo>
                  <a:pt x="571873" y="928693"/>
                </a:lnTo>
                <a:lnTo>
                  <a:pt x="617485" y="917130"/>
                </a:lnTo>
                <a:lnTo>
                  <a:pt x="661215" y="901351"/>
                </a:lnTo>
                <a:lnTo>
                  <a:pt x="702822" y="881592"/>
                </a:lnTo>
                <a:lnTo>
                  <a:pt x="742069" y="858090"/>
                </a:lnTo>
                <a:lnTo>
                  <a:pt x="778714" y="831081"/>
                </a:lnTo>
                <a:lnTo>
                  <a:pt x="812519" y="800800"/>
                </a:lnTo>
                <a:lnTo>
                  <a:pt x="843244" y="767485"/>
                </a:lnTo>
                <a:lnTo>
                  <a:pt x="870650" y="731371"/>
                </a:lnTo>
                <a:lnTo>
                  <a:pt x="894497" y="692694"/>
                </a:lnTo>
                <a:lnTo>
                  <a:pt x="895643" y="690349"/>
                </a:lnTo>
                <a:lnTo>
                  <a:pt x="664473" y="690349"/>
                </a:lnTo>
                <a:lnTo>
                  <a:pt x="653573" y="686312"/>
                </a:lnTo>
                <a:lnTo>
                  <a:pt x="615231" y="665802"/>
                </a:lnTo>
                <a:lnTo>
                  <a:pt x="574768" y="649152"/>
                </a:lnTo>
                <a:lnTo>
                  <a:pt x="549019" y="641415"/>
                </a:lnTo>
                <a:lnTo>
                  <a:pt x="223443" y="641415"/>
                </a:lnTo>
                <a:lnTo>
                  <a:pt x="212916" y="637418"/>
                </a:lnTo>
                <a:lnTo>
                  <a:pt x="204681" y="629701"/>
                </a:lnTo>
                <a:lnTo>
                  <a:pt x="199884" y="618992"/>
                </a:lnTo>
                <a:lnTo>
                  <a:pt x="199423" y="607489"/>
                </a:lnTo>
                <a:lnTo>
                  <a:pt x="203479" y="597114"/>
                </a:lnTo>
                <a:lnTo>
                  <a:pt x="275760" y="573705"/>
                </a:lnTo>
                <a:lnTo>
                  <a:pt x="327786" y="566661"/>
                </a:lnTo>
                <a:lnTo>
                  <a:pt x="378224" y="563133"/>
                </a:lnTo>
                <a:lnTo>
                  <a:pt x="707536" y="563115"/>
                </a:lnTo>
                <a:lnTo>
                  <a:pt x="701403" y="560886"/>
                </a:lnTo>
                <a:lnTo>
                  <a:pt x="661106" y="539281"/>
                </a:lnTo>
                <a:lnTo>
                  <a:pt x="617461" y="521066"/>
                </a:lnTo>
                <a:lnTo>
                  <a:pt x="575216" y="507615"/>
                </a:lnTo>
                <a:lnTo>
                  <a:pt x="212426" y="507615"/>
                </a:lnTo>
                <a:lnTo>
                  <a:pt x="198759" y="503517"/>
                </a:lnTo>
                <a:lnTo>
                  <a:pt x="187720" y="494708"/>
                </a:lnTo>
                <a:lnTo>
                  <a:pt x="180828" y="481887"/>
                </a:lnTo>
                <a:lnTo>
                  <a:pt x="179346" y="467360"/>
                </a:lnTo>
                <a:lnTo>
                  <a:pt x="183525" y="453965"/>
                </a:lnTo>
                <a:lnTo>
                  <a:pt x="253747" y="423965"/>
                </a:lnTo>
                <a:lnTo>
                  <a:pt x="303435" y="415509"/>
                </a:lnTo>
                <a:lnTo>
                  <a:pt x="354206" y="410744"/>
                </a:lnTo>
                <a:lnTo>
                  <a:pt x="405566" y="409614"/>
                </a:lnTo>
                <a:lnTo>
                  <a:pt x="745031" y="409614"/>
                </a:lnTo>
                <a:lnTo>
                  <a:pt x="713297" y="393431"/>
                </a:lnTo>
                <a:lnTo>
                  <a:pt x="665110" y="374823"/>
                </a:lnTo>
                <a:lnTo>
                  <a:pt x="625041" y="363240"/>
                </a:lnTo>
                <a:lnTo>
                  <a:pt x="186850" y="363240"/>
                </a:lnTo>
                <a:lnTo>
                  <a:pt x="170493" y="358216"/>
                </a:lnTo>
                <a:lnTo>
                  <a:pt x="157236" y="347614"/>
                </a:lnTo>
                <a:lnTo>
                  <a:pt x="148833" y="332372"/>
                </a:lnTo>
                <a:lnTo>
                  <a:pt x="147126" y="315069"/>
                </a:lnTo>
                <a:lnTo>
                  <a:pt x="152159" y="298966"/>
                </a:lnTo>
                <a:lnTo>
                  <a:pt x="219373" y="267251"/>
                </a:lnTo>
                <a:lnTo>
                  <a:pt x="263434" y="258942"/>
                </a:lnTo>
                <a:lnTo>
                  <a:pt x="310270" y="252944"/>
                </a:lnTo>
                <a:lnTo>
                  <a:pt x="359298" y="249350"/>
                </a:lnTo>
                <a:lnTo>
                  <a:pt x="409933" y="248253"/>
                </a:lnTo>
                <a:lnTo>
                  <a:pt x="895819" y="248253"/>
                </a:lnTo>
                <a:lnTo>
                  <a:pt x="894497" y="245547"/>
                </a:lnTo>
                <a:lnTo>
                  <a:pt x="870650" y="206867"/>
                </a:lnTo>
                <a:lnTo>
                  <a:pt x="843244" y="170749"/>
                </a:lnTo>
                <a:lnTo>
                  <a:pt x="812519" y="137431"/>
                </a:lnTo>
                <a:lnTo>
                  <a:pt x="778714" y="107149"/>
                </a:lnTo>
                <a:lnTo>
                  <a:pt x="742069" y="80138"/>
                </a:lnTo>
                <a:lnTo>
                  <a:pt x="702822" y="56635"/>
                </a:lnTo>
                <a:lnTo>
                  <a:pt x="661215" y="36876"/>
                </a:lnTo>
                <a:lnTo>
                  <a:pt x="617485" y="21097"/>
                </a:lnTo>
                <a:lnTo>
                  <a:pt x="571873" y="9533"/>
                </a:lnTo>
                <a:lnTo>
                  <a:pt x="524618" y="2422"/>
                </a:lnTo>
                <a:lnTo>
                  <a:pt x="475960" y="0"/>
                </a:lnTo>
                <a:close/>
              </a:path>
              <a:path w="952500" h="938529">
                <a:moveTo>
                  <a:pt x="707536" y="563115"/>
                </a:moveTo>
                <a:lnTo>
                  <a:pt x="427046" y="563115"/>
                </a:lnTo>
                <a:lnTo>
                  <a:pt x="474224" y="566600"/>
                </a:lnTo>
                <a:lnTo>
                  <a:pt x="519731" y="573583"/>
                </a:lnTo>
                <a:lnTo>
                  <a:pt x="563539" y="584056"/>
                </a:lnTo>
                <a:lnTo>
                  <a:pt x="605619" y="598014"/>
                </a:lnTo>
                <a:lnTo>
                  <a:pt x="645944" y="615449"/>
                </a:lnTo>
                <a:lnTo>
                  <a:pt x="684496" y="636367"/>
                </a:lnTo>
                <a:lnTo>
                  <a:pt x="698308" y="665803"/>
                </a:lnTo>
                <a:lnTo>
                  <a:pt x="694215" y="676749"/>
                </a:lnTo>
                <a:lnTo>
                  <a:pt x="686146" y="685269"/>
                </a:lnTo>
                <a:lnTo>
                  <a:pt x="675781" y="689902"/>
                </a:lnTo>
                <a:lnTo>
                  <a:pt x="664473" y="690349"/>
                </a:lnTo>
                <a:lnTo>
                  <a:pt x="895643" y="690349"/>
                </a:lnTo>
                <a:lnTo>
                  <a:pt x="914544" y="651691"/>
                </a:lnTo>
                <a:lnTo>
                  <a:pt x="930554" y="608597"/>
                </a:lnTo>
                <a:lnTo>
                  <a:pt x="941691" y="565930"/>
                </a:lnTo>
                <a:lnTo>
                  <a:pt x="715282" y="565930"/>
                </a:lnTo>
                <a:lnTo>
                  <a:pt x="707536" y="563115"/>
                </a:lnTo>
                <a:close/>
              </a:path>
              <a:path w="952500" h="938529">
                <a:moveTo>
                  <a:pt x="392415" y="621224"/>
                </a:moveTo>
                <a:lnTo>
                  <a:pt x="341879" y="623924"/>
                </a:lnTo>
                <a:lnTo>
                  <a:pt x="289433" y="630502"/>
                </a:lnTo>
                <a:lnTo>
                  <a:pt x="235114" y="640961"/>
                </a:lnTo>
                <a:lnTo>
                  <a:pt x="223443" y="641415"/>
                </a:lnTo>
                <a:lnTo>
                  <a:pt x="549019" y="641415"/>
                </a:lnTo>
                <a:lnTo>
                  <a:pt x="532170" y="636357"/>
                </a:lnTo>
                <a:lnTo>
                  <a:pt x="487621" y="627448"/>
                </a:lnTo>
                <a:lnTo>
                  <a:pt x="441008" y="622400"/>
                </a:lnTo>
                <a:lnTo>
                  <a:pt x="392415" y="621224"/>
                </a:lnTo>
                <a:close/>
              </a:path>
              <a:path w="952500" h="938529">
                <a:moveTo>
                  <a:pt x="745031" y="409614"/>
                </a:moveTo>
                <a:lnTo>
                  <a:pt x="405566" y="409614"/>
                </a:lnTo>
                <a:lnTo>
                  <a:pt x="457024" y="412058"/>
                </a:lnTo>
                <a:lnTo>
                  <a:pt x="508087" y="418019"/>
                </a:lnTo>
                <a:lnTo>
                  <a:pt x="558261" y="427438"/>
                </a:lnTo>
                <a:lnTo>
                  <a:pt x="607055" y="440255"/>
                </a:lnTo>
                <a:lnTo>
                  <a:pt x="653975" y="456412"/>
                </a:lnTo>
                <a:lnTo>
                  <a:pt x="698529" y="475850"/>
                </a:lnTo>
                <a:lnTo>
                  <a:pt x="740223" y="498511"/>
                </a:lnTo>
                <a:lnTo>
                  <a:pt x="757557" y="535297"/>
                </a:lnTo>
                <a:lnTo>
                  <a:pt x="752444" y="548844"/>
                </a:lnTo>
                <a:lnTo>
                  <a:pt x="742393" y="559544"/>
                </a:lnTo>
                <a:lnTo>
                  <a:pt x="729476" y="565361"/>
                </a:lnTo>
                <a:lnTo>
                  <a:pt x="715282" y="565930"/>
                </a:lnTo>
                <a:lnTo>
                  <a:pt x="941691" y="565930"/>
                </a:lnTo>
                <a:lnTo>
                  <a:pt x="942286" y="563649"/>
                </a:lnTo>
                <a:lnTo>
                  <a:pt x="949501" y="517084"/>
                </a:lnTo>
                <a:lnTo>
                  <a:pt x="951960" y="469137"/>
                </a:lnTo>
                <a:lnTo>
                  <a:pt x="949528" y="421707"/>
                </a:lnTo>
                <a:lnTo>
                  <a:pt x="774215" y="421707"/>
                </a:lnTo>
                <a:lnTo>
                  <a:pt x="757477" y="415961"/>
                </a:lnTo>
                <a:lnTo>
                  <a:pt x="745031" y="409614"/>
                </a:lnTo>
                <a:close/>
              </a:path>
              <a:path w="952500" h="938529">
                <a:moveTo>
                  <a:pt x="372184" y="483437"/>
                </a:moveTo>
                <a:lnTo>
                  <a:pt x="322352" y="487123"/>
                </a:lnTo>
                <a:lnTo>
                  <a:pt x="273805" y="494720"/>
                </a:lnTo>
                <a:lnTo>
                  <a:pt x="227206" y="506303"/>
                </a:lnTo>
                <a:lnTo>
                  <a:pt x="212426" y="507615"/>
                </a:lnTo>
                <a:lnTo>
                  <a:pt x="575216" y="507615"/>
                </a:lnTo>
                <a:lnTo>
                  <a:pt x="571082" y="506303"/>
                </a:lnTo>
                <a:lnTo>
                  <a:pt x="522774" y="495101"/>
                </a:lnTo>
                <a:lnTo>
                  <a:pt x="473057" y="487500"/>
                </a:lnTo>
                <a:lnTo>
                  <a:pt x="422640" y="483587"/>
                </a:lnTo>
                <a:lnTo>
                  <a:pt x="372184" y="483437"/>
                </a:lnTo>
                <a:close/>
              </a:path>
              <a:path w="952500" h="938529">
                <a:moveTo>
                  <a:pt x="895819" y="248253"/>
                </a:moveTo>
                <a:lnTo>
                  <a:pt x="409933" y="248253"/>
                </a:lnTo>
                <a:lnTo>
                  <a:pt x="461591" y="249746"/>
                </a:lnTo>
                <a:lnTo>
                  <a:pt x="513687" y="253921"/>
                </a:lnTo>
                <a:lnTo>
                  <a:pt x="565639" y="260871"/>
                </a:lnTo>
                <a:lnTo>
                  <a:pt x="616860" y="270689"/>
                </a:lnTo>
                <a:lnTo>
                  <a:pt x="666768" y="283468"/>
                </a:lnTo>
                <a:lnTo>
                  <a:pt x="714778" y="299300"/>
                </a:lnTo>
                <a:lnTo>
                  <a:pt x="760305" y="318278"/>
                </a:lnTo>
                <a:lnTo>
                  <a:pt x="802767" y="340495"/>
                </a:lnTo>
                <a:lnTo>
                  <a:pt x="824414" y="384100"/>
                </a:lnTo>
                <a:lnTo>
                  <a:pt x="818582" y="400376"/>
                </a:lnTo>
                <a:lnTo>
                  <a:pt x="806723" y="413384"/>
                </a:lnTo>
                <a:lnTo>
                  <a:pt x="791282" y="420671"/>
                </a:lnTo>
                <a:lnTo>
                  <a:pt x="774215" y="421707"/>
                </a:lnTo>
                <a:lnTo>
                  <a:pt x="949528" y="421707"/>
                </a:lnTo>
                <a:lnTo>
                  <a:pt x="949422" y="420671"/>
                </a:lnTo>
                <a:lnTo>
                  <a:pt x="942286" y="374608"/>
                </a:lnTo>
                <a:lnTo>
                  <a:pt x="930554" y="329654"/>
                </a:lnTo>
                <a:lnTo>
                  <a:pt x="914544" y="286555"/>
                </a:lnTo>
                <a:lnTo>
                  <a:pt x="895819" y="248253"/>
                </a:lnTo>
                <a:close/>
              </a:path>
              <a:path w="952500" h="938529">
                <a:moveTo>
                  <a:pt x="396611" y="335926"/>
                </a:moveTo>
                <a:lnTo>
                  <a:pt x="343911" y="338038"/>
                </a:lnTo>
                <a:lnTo>
                  <a:pt x="293715" y="343134"/>
                </a:lnTo>
                <a:lnTo>
                  <a:pt x="246954" y="351082"/>
                </a:lnTo>
                <a:lnTo>
                  <a:pt x="204556" y="361746"/>
                </a:lnTo>
                <a:lnTo>
                  <a:pt x="186850" y="363240"/>
                </a:lnTo>
                <a:lnTo>
                  <a:pt x="625041" y="363240"/>
                </a:lnTo>
                <a:lnTo>
                  <a:pt x="613844" y="360003"/>
                </a:lnTo>
                <a:lnTo>
                  <a:pt x="560431" y="348837"/>
                </a:lnTo>
                <a:lnTo>
                  <a:pt x="505801" y="341191"/>
                </a:lnTo>
                <a:lnTo>
                  <a:pt x="450885" y="336932"/>
                </a:lnTo>
                <a:lnTo>
                  <a:pt x="396611" y="335926"/>
                </a:lnTo>
                <a:close/>
              </a:path>
            </a:pathLst>
          </a:custGeom>
          <a:solidFill>
            <a:srgbClr val="FFFFFF"/>
          </a:solidFill>
        </p:spPr>
        <p:txBody>
          <a:bodyPr wrap="square" lIns="0" tIns="0" rIns="0" bIns="0" rtlCol="0"/>
          <a:lstStyle/>
          <a:p>
            <a:endParaRPr sz="995"/>
          </a:p>
        </p:txBody>
      </p:sp>
      <p:sp>
        <p:nvSpPr>
          <p:cNvPr id="18" name="bk object 18"/>
          <p:cNvSpPr/>
          <p:nvPr/>
        </p:nvSpPr>
        <p:spPr>
          <a:xfrm>
            <a:off x="10098281" y="6025539"/>
            <a:ext cx="206795" cy="244753"/>
          </a:xfrm>
          <a:custGeom>
            <a:avLst/>
            <a:gdLst/>
            <a:ahLst/>
            <a:cxnLst/>
            <a:rect l="l" t="t" r="r" b="b"/>
            <a:pathLst>
              <a:path w="340994" h="442595">
                <a:moveTo>
                  <a:pt x="51759" y="311442"/>
                </a:moveTo>
                <a:lnTo>
                  <a:pt x="50322" y="311442"/>
                </a:lnTo>
                <a:lnTo>
                  <a:pt x="48884" y="311796"/>
                </a:lnTo>
                <a:lnTo>
                  <a:pt x="47782" y="312155"/>
                </a:lnTo>
                <a:lnTo>
                  <a:pt x="46727" y="313571"/>
                </a:lnTo>
                <a:lnTo>
                  <a:pt x="1773" y="366006"/>
                </a:lnTo>
                <a:lnTo>
                  <a:pt x="0" y="368490"/>
                </a:lnTo>
                <a:lnTo>
                  <a:pt x="0" y="371678"/>
                </a:lnTo>
                <a:lnTo>
                  <a:pt x="42492" y="403171"/>
                </a:lnTo>
                <a:lnTo>
                  <a:pt x="86536" y="424690"/>
                </a:lnTo>
                <a:lnTo>
                  <a:pt x="133679" y="437773"/>
                </a:lnTo>
                <a:lnTo>
                  <a:pt x="183316" y="442185"/>
                </a:lnTo>
                <a:lnTo>
                  <a:pt x="236428" y="436167"/>
                </a:lnTo>
                <a:lnTo>
                  <a:pt x="280075" y="418874"/>
                </a:lnTo>
                <a:lnTo>
                  <a:pt x="312916" y="391444"/>
                </a:lnTo>
                <a:lnTo>
                  <a:pt x="327364" y="366006"/>
                </a:lnTo>
                <a:lnTo>
                  <a:pt x="185472" y="366006"/>
                </a:lnTo>
                <a:lnTo>
                  <a:pt x="150823" y="362933"/>
                </a:lnTo>
                <a:lnTo>
                  <a:pt x="118262" y="353384"/>
                </a:lnTo>
                <a:lnTo>
                  <a:pt x="86502" y="336860"/>
                </a:lnTo>
                <a:lnTo>
                  <a:pt x="54252" y="312863"/>
                </a:lnTo>
                <a:lnTo>
                  <a:pt x="53197" y="311796"/>
                </a:lnTo>
                <a:lnTo>
                  <a:pt x="51759" y="311442"/>
                </a:lnTo>
                <a:close/>
              </a:path>
              <a:path w="340994" h="442595">
                <a:moveTo>
                  <a:pt x="168219" y="0"/>
                </a:moveTo>
                <a:lnTo>
                  <a:pt x="118470" y="6057"/>
                </a:lnTo>
                <a:lnTo>
                  <a:pt x="76853" y="23274"/>
                </a:lnTo>
                <a:lnTo>
                  <a:pt x="45048" y="50217"/>
                </a:lnTo>
                <a:lnTo>
                  <a:pt x="24733" y="85456"/>
                </a:lnTo>
                <a:lnTo>
                  <a:pt x="17588" y="127555"/>
                </a:lnTo>
                <a:lnTo>
                  <a:pt x="23900" y="169928"/>
                </a:lnTo>
                <a:lnTo>
                  <a:pt x="72267" y="226019"/>
                </a:lnTo>
                <a:lnTo>
                  <a:pt x="112906" y="244162"/>
                </a:lnTo>
                <a:lnTo>
                  <a:pt x="163570" y="258653"/>
                </a:lnTo>
                <a:lnTo>
                  <a:pt x="210953" y="271640"/>
                </a:lnTo>
                <a:lnTo>
                  <a:pt x="238796" y="284959"/>
                </a:lnTo>
                <a:lnTo>
                  <a:pt x="251946" y="300006"/>
                </a:lnTo>
                <a:lnTo>
                  <a:pt x="255252" y="318176"/>
                </a:lnTo>
                <a:lnTo>
                  <a:pt x="250422" y="338055"/>
                </a:lnTo>
                <a:lnTo>
                  <a:pt x="236555" y="353119"/>
                </a:lnTo>
                <a:lnTo>
                  <a:pt x="214593" y="362668"/>
                </a:lnTo>
                <a:lnTo>
                  <a:pt x="185472" y="366006"/>
                </a:lnTo>
                <a:lnTo>
                  <a:pt x="327364" y="366006"/>
                </a:lnTo>
                <a:lnTo>
                  <a:pt x="333605" y="355017"/>
                </a:lnTo>
                <a:lnTo>
                  <a:pt x="340800" y="310733"/>
                </a:lnTo>
                <a:lnTo>
                  <a:pt x="332882" y="265621"/>
                </a:lnTo>
                <a:lnTo>
                  <a:pt x="307941" y="230216"/>
                </a:lnTo>
                <a:lnTo>
                  <a:pt x="264191" y="202911"/>
                </a:lnTo>
                <a:lnTo>
                  <a:pt x="199850" y="182101"/>
                </a:lnTo>
                <a:lnTo>
                  <a:pt x="150172" y="168445"/>
                </a:lnTo>
                <a:lnTo>
                  <a:pt x="120785" y="154922"/>
                </a:lnTo>
                <a:lnTo>
                  <a:pt x="106763" y="139664"/>
                </a:lnTo>
                <a:lnTo>
                  <a:pt x="103184" y="120802"/>
                </a:lnTo>
                <a:lnTo>
                  <a:pt x="107769" y="102421"/>
                </a:lnTo>
                <a:lnTo>
                  <a:pt x="120743" y="88228"/>
                </a:lnTo>
                <a:lnTo>
                  <a:pt x="140932" y="79083"/>
                </a:lnTo>
                <a:lnTo>
                  <a:pt x="167165" y="75843"/>
                </a:lnTo>
                <a:lnTo>
                  <a:pt x="316367" y="75843"/>
                </a:lnTo>
                <a:lnTo>
                  <a:pt x="327141" y="60967"/>
                </a:lnTo>
                <a:lnTo>
                  <a:pt x="328914" y="58842"/>
                </a:lnTo>
                <a:lnTo>
                  <a:pt x="328195" y="55631"/>
                </a:lnTo>
                <a:lnTo>
                  <a:pt x="326039" y="53884"/>
                </a:lnTo>
                <a:lnTo>
                  <a:pt x="290630" y="30064"/>
                </a:lnTo>
                <a:lnTo>
                  <a:pt x="252682" y="13252"/>
                </a:lnTo>
                <a:lnTo>
                  <a:pt x="211958" y="3285"/>
                </a:lnTo>
                <a:lnTo>
                  <a:pt x="168219" y="0"/>
                </a:lnTo>
                <a:close/>
              </a:path>
              <a:path w="340994" h="442595">
                <a:moveTo>
                  <a:pt x="316367" y="75843"/>
                </a:moveTo>
                <a:lnTo>
                  <a:pt x="167165" y="75843"/>
                </a:lnTo>
                <a:lnTo>
                  <a:pt x="194891" y="78441"/>
                </a:lnTo>
                <a:lnTo>
                  <a:pt x="222699" y="86280"/>
                </a:lnTo>
                <a:lnTo>
                  <a:pt x="250776" y="99433"/>
                </a:lnTo>
                <a:lnTo>
                  <a:pt x="280413" y="118677"/>
                </a:lnTo>
                <a:lnTo>
                  <a:pt x="282187" y="119055"/>
                </a:lnTo>
                <a:lnTo>
                  <a:pt x="283624" y="118677"/>
                </a:lnTo>
                <a:lnTo>
                  <a:pt x="285062" y="118677"/>
                </a:lnTo>
                <a:lnTo>
                  <a:pt x="286165" y="117969"/>
                </a:lnTo>
                <a:lnTo>
                  <a:pt x="286883" y="116552"/>
                </a:lnTo>
                <a:lnTo>
                  <a:pt x="316367" y="75843"/>
                </a:lnTo>
                <a:close/>
              </a:path>
            </a:pathLst>
          </a:custGeom>
          <a:solidFill>
            <a:srgbClr val="FFFFFF"/>
          </a:solidFill>
        </p:spPr>
        <p:txBody>
          <a:bodyPr wrap="square" lIns="0" tIns="0" rIns="0" bIns="0" rtlCol="0"/>
          <a:lstStyle/>
          <a:p>
            <a:endParaRPr sz="995"/>
          </a:p>
        </p:txBody>
      </p:sp>
      <p:sp>
        <p:nvSpPr>
          <p:cNvPr id="19" name="bk object 19"/>
          <p:cNvSpPr/>
          <p:nvPr/>
        </p:nvSpPr>
        <p:spPr>
          <a:xfrm>
            <a:off x="10322398" y="6082153"/>
            <a:ext cx="207949" cy="237730"/>
          </a:xfrm>
          <a:custGeom>
            <a:avLst/>
            <a:gdLst/>
            <a:ahLst/>
            <a:cxnLst/>
            <a:rect l="l" t="t" r="r" b="b"/>
            <a:pathLst>
              <a:path w="342900" h="429895">
                <a:moveTo>
                  <a:pt x="81953" y="6375"/>
                </a:moveTo>
                <a:lnTo>
                  <a:pt x="2156" y="6375"/>
                </a:lnTo>
                <a:lnTo>
                  <a:pt x="0" y="8878"/>
                </a:lnTo>
                <a:lnTo>
                  <a:pt x="0" y="427314"/>
                </a:lnTo>
                <a:lnTo>
                  <a:pt x="2156" y="429439"/>
                </a:lnTo>
                <a:lnTo>
                  <a:pt x="81953" y="429439"/>
                </a:lnTo>
                <a:lnTo>
                  <a:pt x="84109" y="427314"/>
                </a:lnTo>
                <a:lnTo>
                  <a:pt x="84109" y="294096"/>
                </a:lnTo>
                <a:lnTo>
                  <a:pt x="296212" y="294096"/>
                </a:lnTo>
                <a:lnTo>
                  <a:pt x="317214" y="266814"/>
                </a:lnTo>
                <a:lnTo>
                  <a:pt x="170759" y="266814"/>
                </a:lnTo>
                <a:lnTo>
                  <a:pt x="135713" y="259423"/>
                </a:lnTo>
                <a:lnTo>
                  <a:pt x="107677" y="239047"/>
                </a:lnTo>
                <a:lnTo>
                  <a:pt x="89076" y="208377"/>
                </a:lnTo>
                <a:lnTo>
                  <a:pt x="82336" y="170105"/>
                </a:lnTo>
                <a:lnTo>
                  <a:pt x="89076" y="131815"/>
                </a:lnTo>
                <a:lnTo>
                  <a:pt x="107677" y="101127"/>
                </a:lnTo>
                <a:lnTo>
                  <a:pt x="135713" y="80736"/>
                </a:lnTo>
                <a:lnTo>
                  <a:pt x="170759" y="73341"/>
                </a:lnTo>
                <a:lnTo>
                  <a:pt x="317200" y="73341"/>
                </a:lnTo>
                <a:lnTo>
                  <a:pt x="298410" y="48925"/>
                </a:lnTo>
                <a:lnTo>
                  <a:pt x="84109" y="48925"/>
                </a:lnTo>
                <a:lnTo>
                  <a:pt x="84109" y="8878"/>
                </a:lnTo>
                <a:lnTo>
                  <a:pt x="81953" y="6375"/>
                </a:lnTo>
                <a:close/>
              </a:path>
              <a:path w="342900" h="429895">
                <a:moveTo>
                  <a:pt x="296212" y="294096"/>
                </a:moveTo>
                <a:lnTo>
                  <a:pt x="84109" y="294096"/>
                </a:lnTo>
                <a:lnTo>
                  <a:pt x="106303" y="314296"/>
                </a:lnTo>
                <a:lnTo>
                  <a:pt x="130897" y="328684"/>
                </a:lnTo>
                <a:lnTo>
                  <a:pt x="157988" y="337292"/>
                </a:lnTo>
                <a:lnTo>
                  <a:pt x="187677" y="340155"/>
                </a:lnTo>
                <a:lnTo>
                  <a:pt x="225863" y="335308"/>
                </a:lnTo>
                <a:lnTo>
                  <a:pt x="262035" y="320865"/>
                </a:lnTo>
                <a:lnTo>
                  <a:pt x="293994" y="296976"/>
                </a:lnTo>
                <a:lnTo>
                  <a:pt x="296212" y="294096"/>
                </a:lnTo>
                <a:close/>
              </a:path>
              <a:path w="342900" h="429895">
                <a:moveTo>
                  <a:pt x="317200" y="73341"/>
                </a:moveTo>
                <a:lnTo>
                  <a:pt x="170759" y="73341"/>
                </a:lnTo>
                <a:lnTo>
                  <a:pt x="205326" y="80584"/>
                </a:lnTo>
                <a:lnTo>
                  <a:pt x="232637" y="100719"/>
                </a:lnTo>
                <a:lnTo>
                  <a:pt x="250576" y="131357"/>
                </a:lnTo>
                <a:lnTo>
                  <a:pt x="257026" y="170105"/>
                </a:lnTo>
                <a:lnTo>
                  <a:pt x="250677" y="209273"/>
                </a:lnTo>
                <a:lnTo>
                  <a:pt x="232907" y="239844"/>
                </a:lnTo>
                <a:lnTo>
                  <a:pt x="205630" y="259722"/>
                </a:lnTo>
                <a:lnTo>
                  <a:pt x="170759" y="266814"/>
                </a:lnTo>
                <a:lnTo>
                  <a:pt x="317214" y="266814"/>
                </a:lnTo>
                <a:lnTo>
                  <a:pt x="319544" y="263787"/>
                </a:lnTo>
                <a:lnTo>
                  <a:pt x="336486" y="221448"/>
                </a:lnTo>
                <a:lnTo>
                  <a:pt x="342621" y="170105"/>
                </a:lnTo>
                <a:lnTo>
                  <a:pt x="336486" y="118741"/>
                </a:lnTo>
                <a:lnTo>
                  <a:pt x="319544" y="76386"/>
                </a:lnTo>
                <a:lnTo>
                  <a:pt x="317200" y="73341"/>
                </a:lnTo>
                <a:close/>
              </a:path>
              <a:path w="342900" h="429895">
                <a:moveTo>
                  <a:pt x="187677" y="0"/>
                </a:moveTo>
                <a:lnTo>
                  <a:pt x="157988" y="3009"/>
                </a:lnTo>
                <a:lnTo>
                  <a:pt x="130897" y="12101"/>
                </a:lnTo>
                <a:lnTo>
                  <a:pt x="106303" y="27374"/>
                </a:lnTo>
                <a:lnTo>
                  <a:pt x="84109" y="48925"/>
                </a:lnTo>
                <a:lnTo>
                  <a:pt x="298410" y="48925"/>
                </a:lnTo>
                <a:lnTo>
                  <a:pt x="293994" y="43187"/>
                </a:lnTo>
                <a:lnTo>
                  <a:pt x="262035" y="19292"/>
                </a:lnTo>
                <a:lnTo>
                  <a:pt x="225863" y="4847"/>
                </a:lnTo>
                <a:lnTo>
                  <a:pt x="187677" y="0"/>
                </a:lnTo>
                <a:close/>
              </a:path>
            </a:pathLst>
          </a:custGeom>
          <a:solidFill>
            <a:srgbClr val="FFFFFF"/>
          </a:solidFill>
        </p:spPr>
        <p:txBody>
          <a:bodyPr wrap="square" lIns="0" tIns="0" rIns="0" bIns="0" rtlCol="0"/>
          <a:lstStyle/>
          <a:p>
            <a:endParaRPr sz="995"/>
          </a:p>
        </p:txBody>
      </p:sp>
      <p:sp>
        <p:nvSpPr>
          <p:cNvPr id="20" name="bk object 20"/>
          <p:cNvSpPr/>
          <p:nvPr/>
        </p:nvSpPr>
        <p:spPr>
          <a:xfrm>
            <a:off x="10544129" y="6082157"/>
            <a:ext cx="214496" cy="188569"/>
          </a:xfrm>
          <a:custGeom>
            <a:avLst/>
            <a:gdLst/>
            <a:ahLst/>
            <a:cxnLst/>
            <a:rect l="l" t="t" r="r" b="b"/>
            <a:pathLst>
              <a:path w="353694" h="340995">
                <a:moveTo>
                  <a:pt x="176894" y="0"/>
                </a:moveTo>
                <a:lnTo>
                  <a:pt x="129327" y="6010"/>
                </a:lnTo>
                <a:lnTo>
                  <a:pt x="86919" y="23035"/>
                </a:lnTo>
                <a:lnTo>
                  <a:pt x="51226" y="49569"/>
                </a:lnTo>
                <a:lnTo>
                  <a:pt x="23804" y="84104"/>
                </a:lnTo>
                <a:lnTo>
                  <a:pt x="6210" y="125133"/>
                </a:lnTo>
                <a:lnTo>
                  <a:pt x="0" y="171149"/>
                </a:lnTo>
                <a:lnTo>
                  <a:pt x="6182" y="216814"/>
                </a:lnTo>
                <a:lnTo>
                  <a:pt x="23689" y="257509"/>
                </a:lnTo>
                <a:lnTo>
                  <a:pt x="50963" y="291747"/>
                </a:lnTo>
                <a:lnTo>
                  <a:pt x="86443" y="318043"/>
                </a:lnTo>
                <a:lnTo>
                  <a:pt x="128573" y="334910"/>
                </a:lnTo>
                <a:lnTo>
                  <a:pt x="175791" y="340863"/>
                </a:lnTo>
                <a:lnTo>
                  <a:pt x="223528" y="334856"/>
                </a:lnTo>
                <a:lnTo>
                  <a:pt x="266101" y="317846"/>
                </a:lnTo>
                <a:lnTo>
                  <a:pt x="301944" y="291349"/>
                </a:lnTo>
                <a:lnTo>
                  <a:pt x="321269" y="267168"/>
                </a:lnTo>
                <a:lnTo>
                  <a:pt x="176894" y="267168"/>
                </a:lnTo>
                <a:lnTo>
                  <a:pt x="140155" y="259772"/>
                </a:lnTo>
                <a:lnTo>
                  <a:pt x="110870" y="239357"/>
                </a:lnTo>
                <a:lnTo>
                  <a:pt x="91497" y="208582"/>
                </a:lnTo>
                <a:lnTo>
                  <a:pt x="84493" y="170105"/>
                </a:lnTo>
                <a:lnTo>
                  <a:pt x="91324" y="131627"/>
                </a:lnTo>
                <a:lnTo>
                  <a:pt x="110319" y="101215"/>
                </a:lnTo>
                <a:lnTo>
                  <a:pt x="139225" y="81235"/>
                </a:lnTo>
                <a:lnTo>
                  <a:pt x="175791" y="74049"/>
                </a:lnTo>
                <a:lnTo>
                  <a:pt x="321960" y="74049"/>
                </a:lnTo>
                <a:lnTo>
                  <a:pt x="302208" y="49297"/>
                </a:lnTo>
                <a:lnTo>
                  <a:pt x="266577" y="22913"/>
                </a:lnTo>
                <a:lnTo>
                  <a:pt x="224282" y="5979"/>
                </a:lnTo>
                <a:lnTo>
                  <a:pt x="176894" y="0"/>
                </a:lnTo>
                <a:close/>
              </a:path>
              <a:path w="353694" h="340995">
                <a:moveTo>
                  <a:pt x="321960" y="74049"/>
                </a:moveTo>
                <a:lnTo>
                  <a:pt x="175791" y="74049"/>
                </a:lnTo>
                <a:lnTo>
                  <a:pt x="212784" y="81450"/>
                </a:lnTo>
                <a:lnTo>
                  <a:pt x="242300" y="101877"/>
                </a:lnTo>
                <a:lnTo>
                  <a:pt x="261842" y="132665"/>
                </a:lnTo>
                <a:lnTo>
                  <a:pt x="268911" y="171149"/>
                </a:lnTo>
                <a:lnTo>
                  <a:pt x="262014" y="209620"/>
                </a:lnTo>
                <a:lnTo>
                  <a:pt x="242852" y="240018"/>
                </a:lnTo>
                <a:lnTo>
                  <a:pt x="213714" y="259987"/>
                </a:lnTo>
                <a:lnTo>
                  <a:pt x="176894" y="267168"/>
                </a:lnTo>
                <a:lnTo>
                  <a:pt x="321269" y="267168"/>
                </a:lnTo>
                <a:lnTo>
                  <a:pt x="329488" y="256883"/>
                </a:lnTo>
                <a:lnTo>
                  <a:pt x="347164" y="215963"/>
                </a:lnTo>
                <a:lnTo>
                  <a:pt x="353404" y="170105"/>
                </a:lnTo>
                <a:lnTo>
                  <a:pt x="347192" y="124398"/>
                </a:lnTo>
                <a:lnTo>
                  <a:pt x="329603" y="83627"/>
                </a:lnTo>
                <a:lnTo>
                  <a:pt x="321960" y="74049"/>
                </a:lnTo>
                <a:close/>
              </a:path>
            </a:pathLst>
          </a:custGeom>
          <a:solidFill>
            <a:srgbClr val="FFFFFF"/>
          </a:solidFill>
        </p:spPr>
        <p:txBody>
          <a:bodyPr wrap="square" lIns="0" tIns="0" rIns="0" bIns="0" rtlCol="0"/>
          <a:lstStyle/>
          <a:p>
            <a:endParaRPr sz="995"/>
          </a:p>
        </p:txBody>
      </p:sp>
      <p:sp>
        <p:nvSpPr>
          <p:cNvPr id="21" name="bk object 21"/>
          <p:cNvSpPr/>
          <p:nvPr/>
        </p:nvSpPr>
        <p:spPr>
          <a:xfrm>
            <a:off x="10761706" y="6037683"/>
            <a:ext cx="128621" cy="232111"/>
          </a:xfrm>
          <a:custGeom>
            <a:avLst/>
            <a:gdLst/>
            <a:ahLst/>
            <a:cxnLst/>
            <a:rect l="l" t="t" r="r" b="b"/>
            <a:pathLst>
              <a:path w="212090" h="419734">
                <a:moveTo>
                  <a:pt x="125134" y="159810"/>
                </a:moveTo>
                <a:lnTo>
                  <a:pt x="40976" y="159810"/>
                </a:lnTo>
                <a:lnTo>
                  <a:pt x="40976" y="321373"/>
                </a:lnTo>
                <a:lnTo>
                  <a:pt x="47108" y="364210"/>
                </a:lnTo>
                <a:lnTo>
                  <a:pt x="65478" y="394891"/>
                </a:lnTo>
                <a:lnTo>
                  <a:pt x="96052" y="413349"/>
                </a:lnTo>
                <a:lnTo>
                  <a:pt x="138793" y="419517"/>
                </a:lnTo>
                <a:lnTo>
                  <a:pt x="157704" y="418503"/>
                </a:lnTo>
                <a:lnTo>
                  <a:pt x="207806" y="402506"/>
                </a:lnTo>
                <a:lnTo>
                  <a:pt x="210298" y="400027"/>
                </a:lnTo>
                <a:lnTo>
                  <a:pt x="210298" y="344046"/>
                </a:lnTo>
                <a:lnTo>
                  <a:pt x="159257" y="344046"/>
                </a:lnTo>
                <a:lnTo>
                  <a:pt x="144079" y="342020"/>
                </a:lnTo>
                <a:lnTo>
                  <a:pt x="133443" y="335810"/>
                </a:lnTo>
                <a:lnTo>
                  <a:pt x="127183" y="325215"/>
                </a:lnTo>
                <a:lnTo>
                  <a:pt x="125134" y="310034"/>
                </a:lnTo>
                <a:lnTo>
                  <a:pt x="125134" y="159810"/>
                </a:lnTo>
                <a:close/>
              </a:path>
              <a:path w="212090" h="419734">
                <a:moveTo>
                  <a:pt x="206368" y="333066"/>
                </a:moveTo>
                <a:lnTo>
                  <a:pt x="204211" y="333066"/>
                </a:lnTo>
                <a:lnTo>
                  <a:pt x="202774" y="333774"/>
                </a:lnTo>
                <a:lnTo>
                  <a:pt x="192085" y="338368"/>
                </a:lnTo>
                <a:lnTo>
                  <a:pt x="181429" y="341567"/>
                </a:lnTo>
                <a:lnTo>
                  <a:pt x="170565" y="343437"/>
                </a:lnTo>
                <a:lnTo>
                  <a:pt x="159257" y="344046"/>
                </a:lnTo>
                <a:lnTo>
                  <a:pt x="210298" y="344046"/>
                </a:lnTo>
                <a:lnTo>
                  <a:pt x="210298" y="336962"/>
                </a:lnTo>
                <a:lnTo>
                  <a:pt x="209579" y="335191"/>
                </a:lnTo>
                <a:lnTo>
                  <a:pt x="207806" y="334129"/>
                </a:lnTo>
                <a:lnTo>
                  <a:pt x="206368" y="333066"/>
                </a:lnTo>
                <a:close/>
              </a:path>
              <a:path w="212090" h="419734">
                <a:moveTo>
                  <a:pt x="209244" y="86800"/>
                </a:moveTo>
                <a:lnTo>
                  <a:pt x="2540" y="86800"/>
                </a:lnTo>
                <a:lnTo>
                  <a:pt x="0" y="89303"/>
                </a:lnTo>
                <a:lnTo>
                  <a:pt x="0" y="157685"/>
                </a:lnTo>
                <a:lnTo>
                  <a:pt x="2540" y="159810"/>
                </a:lnTo>
                <a:lnTo>
                  <a:pt x="209244" y="159810"/>
                </a:lnTo>
                <a:lnTo>
                  <a:pt x="211736" y="157685"/>
                </a:lnTo>
                <a:lnTo>
                  <a:pt x="211736" y="89303"/>
                </a:lnTo>
                <a:lnTo>
                  <a:pt x="209244" y="86800"/>
                </a:lnTo>
                <a:close/>
              </a:path>
              <a:path w="212090" h="419734">
                <a:moveTo>
                  <a:pt x="122977" y="0"/>
                </a:moveTo>
                <a:lnTo>
                  <a:pt x="43516" y="0"/>
                </a:lnTo>
                <a:lnTo>
                  <a:pt x="40976" y="2502"/>
                </a:lnTo>
                <a:lnTo>
                  <a:pt x="40976" y="86800"/>
                </a:lnTo>
                <a:lnTo>
                  <a:pt x="125134" y="86800"/>
                </a:lnTo>
                <a:lnTo>
                  <a:pt x="125134" y="2502"/>
                </a:lnTo>
                <a:lnTo>
                  <a:pt x="122977" y="0"/>
                </a:lnTo>
                <a:close/>
              </a:path>
            </a:pathLst>
          </a:custGeom>
          <a:solidFill>
            <a:srgbClr val="FFFFFF"/>
          </a:solidFill>
        </p:spPr>
        <p:txBody>
          <a:bodyPr wrap="square" lIns="0" tIns="0" rIns="0" bIns="0" rtlCol="0"/>
          <a:lstStyle/>
          <a:p>
            <a:endParaRPr sz="995"/>
          </a:p>
        </p:txBody>
      </p:sp>
      <p:sp>
        <p:nvSpPr>
          <p:cNvPr id="22" name="bk object 22"/>
          <p:cNvSpPr/>
          <p:nvPr/>
        </p:nvSpPr>
        <p:spPr>
          <a:xfrm>
            <a:off x="10982769" y="6016733"/>
            <a:ext cx="307303" cy="304098"/>
          </a:xfrm>
          <a:custGeom>
            <a:avLst/>
            <a:gdLst/>
            <a:ahLst/>
            <a:cxnLst/>
            <a:rect l="l" t="t" r="r" b="b"/>
            <a:pathLst>
              <a:path w="506730" h="549909">
                <a:moveTo>
                  <a:pt x="217535" y="465892"/>
                </a:moveTo>
                <a:lnTo>
                  <a:pt x="215714" y="465892"/>
                </a:lnTo>
                <a:lnTo>
                  <a:pt x="214659" y="466246"/>
                </a:lnTo>
                <a:lnTo>
                  <a:pt x="213221" y="466601"/>
                </a:lnTo>
                <a:lnTo>
                  <a:pt x="211784" y="467663"/>
                </a:lnTo>
                <a:lnTo>
                  <a:pt x="211400" y="469085"/>
                </a:lnTo>
                <a:lnTo>
                  <a:pt x="186239" y="522936"/>
                </a:lnTo>
                <a:lnTo>
                  <a:pt x="185185" y="525420"/>
                </a:lnTo>
                <a:lnTo>
                  <a:pt x="186239" y="528607"/>
                </a:lnTo>
                <a:lnTo>
                  <a:pt x="188779" y="529670"/>
                </a:lnTo>
                <a:lnTo>
                  <a:pt x="207897" y="538749"/>
                </a:lnTo>
                <a:lnTo>
                  <a:pt x="226880" y="544904"/>
                </a:lnTo>
                <a:lnTo>
                  <a:pt x="246403" y="548403"/>
                </a:lnTo>
                <a:lnTo>
                  <a:pt x="267138" y="549509"/>
                </a:lnTo>
                <a:lnTo>
                  <a:pt x="303805" y="544588"/>
                </a:lnTo>
                <a:lnTo>
                  <a:pt x="333198" y="528738"/>
                </a:lnTo>
                <a:lnTo>
                  <a:pt x="357334" y="500333"/>
                </a:lnTo>
                <a:lnTo>
                  <a:pt x="368322" y="477939"/>
                </a:lnTo>
                <a:lnTo>
                  <a:pt x="259230" y="477939"/>
                </a:lnTo>
                <a:lnTo>
                  <a:pt x="249396" y="477214"/>
                </a:lnTo>
                <a:lnTo>
                  <a:pt x="239323" y="475061"/>
                </a:lnTo>
                <a:lnTo>
                  <a:pt x="229044" y="471512"/>
                </a:lnTo>
                <a:lnTo>
                  <a:pt x="218589" y="466601"/>
                </a:lnTo>
                <a:lnTo>
                  <a:pt x="217535" y="465892"/>
                </a:lnTo>
                <a:close/>
              </a:path>
              <a:path w="506730" h="549909">
                <a:moveTo>
                  <a:pt x="144544" y="0"/>
                </a:moveTo>
                <a:lnTo>
                  <a:pt x="99639" y="7030"/>
                </a:lnTo>
                <a:lnTo>
                  <a:pt x="67108" y="27839"/>
                </a:lnTo>
                <a:lnTo>
                  <a:pt x="47319" y="62001"/>
                </a:lnTo>
                <a:lnTo>
                  <a:pt x="40641" y="109090"/>
                </a:lnTo>
                <a:lnTo>
                  <a:pt x="40641" y="124675"/>
                </a:lnTo>
                <a:lnTo>
                  <a:pt x="2540" y="124675"/>
                </a:lnTo>
                <a:lnTo>
                  <a:pt x="0" y="126800"/>
                </a:lnTo>
                <a:lnTo>
                  <a:pt x="0" y="195560"/>
                </a:lnTo>
                <a:lnTo>
                  <a:pt x="2540" y="197685"/>
                </a:lnTo>
                <a:lnTo>
                  <a:pt x="193811" y="197685"/>
                </a:lnTo>
                <a:lnTo>
                  <a:pt x="299152" y="446407"/>
                </a:lnTo>
                <a:lnTo>
                  <a:pt x="290172" y="462395"/>
                </a:lnTo>
                <a:lnTo>
                  <a:pt x="280791" y="472005"/>
                </a:lnTo>
                <a:lnTo>
                  <a:pt x="270610" y="476700"/>
                </a:lnTo>
                <a:lnTo>
                  <a:pt x="259230" y="477939"/>
                </a:lnTo>
                <a:lnTo>
                  <a:pt x="368322" y="477939"/>
                </a:lnTo>
                <a:lnTo>
                  <a:pt x="378230" y="457746"/>
                </a:lnTo>
                <a:lnTo>
                  <a:pt x="420631" y="349680"/>
                </a:lnTo>
                <a:lnTo>
                  <a:pt x="340464" y="349680"/>
                </a:lnTo>
                <a:lnTo>
                  <a:pt x="254534" y="128594"/>
                </a:lnTo>
                <a:lnTo>
                  <a:pt x="253815" y="126469"/>
                </a:lnTo>
                <a:lnTo>
                  <a:pt x="252041" y="125052"/>
                </a:lnTo>
                <a:lnTo>
                  <a:pt x="124032" y="125052"/>
                </a:lnTo>
                <a:lnTo>
                  <a:pt x="124032" y="115135"/>
                </a:lnTo>
                <a:lnTo>
                  <a:pt x="126181" y="96082"/>
                </a:lnTo>
                <a:lnTo>
                  <a:pt x="132850" y="82851"/>
                </a:lnTo>
                <a:lnTo>
                  <a:pt x="144372" y="75136"/>
                </a:lnTo>
                <a:lnTo>
                  <a:pt x="161078" y="72632"/>
                </a:lnTo>
                <a:lnTo>
                  <a:pt x="209627" y="72632"/>
                </a:lnTo>
                <a:lnTo>
                  <a:pt x="209627" y="11664"/>
                </a:lnTo>
                <a:lnTo>
                  <a:pt x="163904" y="782"/>
                </a:lnTo>
                <a:lnTo>
                  <a:pt x="144544" y="0"/>
                </a:lnTo>
                <a:close/>
              </a:path>
              <a:path w="506730" h="549909">
                <a:moveTo>
                  <a:pt x="125134" y="197685"/>
                </a:moveTo>
                <a:lnTo>
                  <a:pt x="40641" y="197685"/>
                </a:lnTo>
                <a:lnTo>
                  <a:pt x="40641" y="449595"/>
                </a:lnTo>
                <a:lnTo>
                  <a:pt x="43181" y="452074"/>
                </a:lnTo>
                <a:lnTo>
                  <a:pt x="122594" y="452074"/>
                </a:lnTo>
                <a:lnTo>
                  <a:pt x="125134" y="449595"/>
                </a:lnTo>
                <a:lnTo>
                  <a:pt x="125134" y="197685"/>
                </a:lnTo>
                <a:close/>
              </a:path>
              <a:path w="506730" h="549909">
                <a:moveTo>
                  <a:pt x="502598" y="125052"/>
                </a:moveTo>
                <a:lnTo>
                  <a:pt x="422082" y="125052"/>
                </a:lnTo>
                <a:lnTo>
                  <a:pt x="419925" y="126469"/>
                </a:lnTo>
                <a:lnTo>
                  <a:pt x="419089" y="128925"/>
                </a:lnTo>
                <a:lnTo>
                  <a:pt x="340464" y="349680"/>
                </a:lnTo>
                <a:lnTo>
                  <a:pt x="420631" y="349680"/>
                </a:lnTo>
                <a:lnTo>
                  <a:pt x="505856" y="132467"/>
                </a:lnTo>
                <a:lnTo>
                  <a:pt x="506575" y="130719"/>
                </a:lnTo>
                <a:lnTo>
                  <a:pt x="506192" y="128925"/>
                </a:lnTo>
                <a:lnTo>
                  <a:pt x="505138" y="127508"/>
                </a:lnTo>
                <a:lnTo>
                  <a:pt x="504419" y="126091"/>
                </a:lnTo>
                <a:lnTo>
                  <a:pt x="502598" y="125052"/>
                </a:lnTo>
                <a:close/>
              </a:path>
              <a:path w="506730" h="549909">
                <a:moveTo>
                  <a:pt x="209627" y="72632"/>
                </a:moveTo>
                <a:lnTo>
                  <a:pt x="161078" y="72632"/>
                </a:lnTo>
                <a:lnTo>
                  <a:pt x="172151" y="73146"/>
                </a:lnTo>
                <a:lnTo>
                  <a:pt x="182441" y="74622"/>
                </a:lnTo>
                <a:lnTo>
                  <a:pt x="192390" y="76955"/>
                </a:lnTo>
                <a:lnTo>
                  <a:pt x="202438" y="80047"/>
                </a:lnTo>
                <a:lnTo>
                  <a:pt x="204211" y="80755"/>
                </a:lnTo>
                <a:lnTo>
                  <a:pt x="206033" y="80424"/>
                </a:lnTo>
                <a:lnTo>
                  <a:pt x="207470" y="79338"/>
                </a:lnTo>
                <a:lnTo>
                  <a:pt x="208908" y="78299"/>
                </a:lnTo>
                <a:lnTo>
                  <a:pt x="209590" y="76955"/>
                </a:lnTo>
                <a:lnTo>
                  <a:pt x="209627" y="72632"/>
                </a:lnTo>
                <a:close/>
              </a:path>
            </a:pathLst>
          </a:custGeom>
          <a:solidFill>
            <a:srgbClr val="FFFFFF"/>
          </a:solidFill>
        </p:spPr>
        <p:txBody>
          <a:bodyPr wrap="square" lIns="0" tIns="0" rIns="0" bIns="0" rtlCol="0"/>
          <a:lstStyle/>
          <a:p>
            <a:endParaRPr sz="995"/>
          </a:p>
        </p:txBody>
      </p:sp>
      <p:sp>
        <p:nvSpPr>
          <p:cNvPr id="23" name="bk object 23"/>
          <p:cNvSpPr/>
          <p:nvPr/>
        </p:nvSpPr>
        <p:spPr>
          <a:xfrm>
            <a:off x="10910833" y="6085679"/>
            <a:ext cx="51603" cy="181194"/>
          </a:xfrm>
          <a:custGeom>
            <a:avLst/>
            <a:gdLst/>
            <a:ahLst/>
            <a:cxnLst/>
            <a:rect l="l" t="t" r="r" b="b"/>
            <a:pathLst>
              <a:path w="85090" h="327659">
                <a:moveTo>
                  <a:pt x="81953" y="0"/>
                </a:moveTo>
                <a:lnTo>
                  <a:pt x="2540" y="0"/>
                </a:lnTo>
                <a:lnTo>
                  <a:pt x="0" y="2502"/>
                </a:lnTo>
                <a:lnTo>
                  <a:pt x="0" y="324920"/>
                </a:lnTo>
                <a:lnTo>
                  <a:pt x="2540" y="327399"/>
                </a:lnTo>
                <a:lnTo>
                  <a:pt x="81953" y="327399"/>
                </a:lnTo>
                <a:lnTo>
                  <a:pt x="84493" y="324920"/>
                </a:lnTo>
                <a:lnTo>
                  <a:pt x="84493" y="2502"/>
                </a:lnTo>
                <a:lnTo>
                  <a:pt x="81953" y="0"/>
                </a:lnTo>
                <a:close/>
              </a:path>
            </a:pathLst>
          </a:custGeom>
          <a:solidFill>
            <a:srgbClr val="FFFFFF"/>
          </a:solidFill>
        </p:spPr>
        <p:txBody>
          <a:bodyPr wrap="square" lIns="0" tIns="0" rIns="0" bIns="0" rtlCol="0"/>
          <a:lstStyle/>
          <a:p>
            <a:endParaRPr sz="995"/>
          </a:p>
        </p:txBody>
      </p:sp>
      <p:sp>
        <p:nvSpPr>
          <p:cNvPr id="24" name="bk object 24"/>
          <p:cNvSpPr/>
          <p:nvPr/>
        </p:nvSpPr>
        <p:spPr>
          <a:xfrm>
            <a:off x="10904529" y="6006135"/>
            <a:ext cx="64087" cy="57427"/>
          </a:xfrm>
          <a:prstGeom prst="rect">
            <a:avLst/>
          </a:prstGeom>
          <a:blipFill>
            <a:blip r:embed="rId3" cstate="print"/>
            <a:stretch>
              <a:fillRect/>
            </a:stretch>
          </a:blipFill>
        </p:spPr>
        <p:txBody>
          <a:bodyPr wrap="square" lIns="0" tIns="0" rIns="0" bIns="0" rtlCol="0"/>
          <a:lstStyle/>
          <a:p>
            <a:endParaRPr sz="995"/>
          </a:p>
        </p:txBody>
      </p:sp>
      <p:sp>
        <p:nvSpPr>
          <p:cNvPr id="25" name="bk object 25"/>
          <p:cNvSpPr/>
          <p:nvPr/>
        </p:nvSpPr>
        <p:spPr>
          <a:xfrm>
            <a:off x="11296285" y="6085496"/>
            <a:ext cx="63011" cy="56618"/>
          </a:xfrm>
          <a:prstGeom prst="rect">
            <a:avLst/>
          </a:prstGeom>
          <a:blipFill>
            <a:blip r:embed="rId4" cstate="print"/>
            <a:stretch>
              <a:fillRect/>
            </a:stretch>
          </a:blipFill>
        </p:spPr>
        <p:txBody>
          <a:bodyPr wrap="square" lIns="0" tIns="0" rIns="0" bIns="0" rtlCol="0"/>
          <a:lstStyle/>
          <a:p>
            <a:endParaRPr sz="995"/>
          </a:p>
        </p:txBody>
      </p:sp>
      <p:sp>
        <p:nvSpPr>
          <p:cNvPr id="2" name="Holder 2"/>
          <p:cNvSpPr>
            <a:spLocks noGrp="1"/>
          </p:cNvSpPr>
          <p:nvPr>
            <p:ph type="ctrTitle"/>
          </p:nvPr>
        </p:nvSpPr>
        <p:spPr>
          <a:xfrm>
            <a:off x="861632" y="2567008"/>
            <a:ext cx="10468745" cy="791435"/>
          </a:xfrm>
          <a:prstGeom prst="rect">
            <a:avLst/>
          </a:prstGeom>
        </p:spPr>
        <p:txBody>
          <a:bodyPr wrap="square" lIns="0" tIns="0" rIns="0" bIns="0">
            <a:spAutoFit/>
          </a:bodyPr>
          <a:lstStyle>
            <a:lvl1pPr>
              <a:defRPr sz="5143"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5"/>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48504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171172" y="2796722"/>
            <a:ext cx="3849661" cy="791435"/>
          </a:xfrm>
        </p:spPr>
        <p:txBody>
          <a:bodyPr lIns="0" tIns="0" rIns="0" bIns="0"/>
          <a:lstStyle>
            <a:lvl1pPr>
              <a:defRPr sz="5143"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8748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171172" y="2796722"/>
            <a:ext cx="3849661" cy="791435"/>
          </a:xfrm>
        </p:spPr>
        <p:txBody>
          <a:bodyPr lIns="0" tIns="0" rIns="0" bIns="0"/>
          <a:lstStyle>
            <a:lvl1pPr>
              <a:defRPr sz="5143" b="0" i="0">
                <a:solidFill>
                  <a:schemeClr val="bg1"/>
                </a:solidFill>
                <a:latin typeface="Arial"/>
                <a:cs typeface="Arial"/>
              </a:defRPr>
            </a:lvl1pPr>
          </a:lstStyle>
          <a:p>
            <a:endParaRPr/>
          </a:p>
        </p:txBody>
      </p:sp>
      <p:sp>
        <p:nvSpPr>
          <p:cNvPr id="3" name="Holder 3"/>
          <p:cNvSpPr>
            <a:spLocks noGrp="1"/>
          </p:cNvSpPr>
          <p:nvPr>
            <p:ph sz="half" idx="2"/>
          </p:nvPr>
        </p:nvSpPr>
        <p:spPr>
          <a:xfrm>
            <a:off x="609601" y="1577343"/>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3"/>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7858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
            <a:ext cx="12192000" cy="6854651"/>
          </a:xfrm>
          <a:prstGeom prst="rect">
            <a:avLst/>
          </a:prstGeom>
          <a:blipFill>
            <a:blip r:embed="rId2" cstate="print"/>
            <a:stretch>
              <a:fillRect/>
            </a:stretch>
          </a:blipFill>
        </p:spPr>
        <p:txBody>
          <a:bodyPr wrap="square" lIns="0" tIns="0" rIns="0" bIns="0" rtlCol="0"/>
          <a:lstStyle/>
          <a:p>
            <a:endParaRPr sz="995"/>
          </a:p>
        </p:txBody>
      </p:sp>
      <p:sp>
        <p:nvSpPr>
          <p:cNvPr id="17" name="bk object 17"/>
          <p:cNvSpPr/>
          <p:nvPr/>
        </p:nvSpPr>
        <p:spPr>
          <a:xfrm>
            <a:off x="9434188" y="5886813"/>
            <a:ext cx="577637" cy="519003"/>
          </a:xfrm>
          <a:custGeom>
            <a:avLst/>
            <a:gdLst/>
            <a:ahLst/>
            <a:cxnLst/>
            <a:rect l="l" t="t" r="r" b="b"/>
            <a:pathLst>
              <a:path w="952500" h="938529">
                <a:moveTo>
                  <a:pt x="475960" y="0"/>
                </a:moveTo>
                <a:lnTo>
                  <a:pt x="427252" y="2422"/>
                </a:lnTo>
                <a:lnTo>
                  <a:pt x="379960" y="9533"/>
                </a:lnTo>
                <a:lnTo>
                  <a:pt x="334324" y="21097"/>
                </a:lnTo>
                <a:lnTo>
                  <a:pt x="290581" y="36876"/>
                </a:lnTo>
                <a:lnTo>
                  <a:pt x="248969" y="56635"/>
                </a:lnTo>
                <a:lnTo>
                  <a:pt x="209727" y="80138"/>
                </a:lnTo>
                <a:lnTo>
                  <a:pt x="173093" y="107149"/>
                </a:lnTo>
                <a:lnTo>
                  <a:pt x="139304" y="137431"/>
                </a:lnTo>
                <a:lnTo>
                  <a:pt x="108598" y="170749"/>
                </a:lnTo>
                <a:lnTo>
                  <a:pt x="81215" y="206867"/>
                </a:lnTo>
                <a:lnTo>
                  <a:pt x="57391" y="245547"/>
                </a:lnTo>
                <a:lnTo>
                  <a:pt x="37365" y="286555"/>
                </a:lnTo>
                <a:lnTo>
                  <a:pt x="21375" y="329654"/>
                </a:lnTo>
                <a:lnTo>
                  <a:pt x="9658" y="374608"/>
                </a:lnTo>
                <a:lnTo>
                  <a:pt x="2533" y="420671"/>
                </a:lnTo>
                <a:lnTo>
                  <a:pt x="0" y="469137"/>
                </a:lnTo>
                <a:lnTo>
                  <a:pt x="2454" y="517084"/>
                </a:lnTo>
                <a:lnTo>
                  <a:pt x="9658" y="563649"/>
                </a:lnTo>
                <a:lnTo>
                  <a:pt x="21375" y="608597"/>
                </a:lnTo>
                <a:lnTo>
                  <a:pt x="37365" y="651691"/>
                </a:lnTo>
                <a:lnTo>
                  <a:pt x="57391" y="692694"/>
                </a:lnTo>
                <a:lnTo>
                  <a:pt x="81215" y="731371"/>
                </a:lnTo>
                <a:lnTo>
                  <a:pt x="108598" y="767485"/>
                </a:lnTo>
                <a:lnTo>
                  <a:pt x="139304" y="800800"/>
                </a:lnTo>
                <a:lnTo>
                  <a:pt x="173093" y="831081"/>
                </a:lnTo>
                <a:lnTo>
                  <a:pt x="209727" y="858090"/>
                </a:lnTo>
                <a:lnTo>
                  <a:pt x="248969" y="881592"/>
                </a:lnTo>
                <a:lnTo>
                  <a:pt x="290581" y="901351"/>
                </a:lnTo>
                <a:lnTo>
                  <a:pt x="334324" y="917130"/>
                </a:lnTo>
                <a:lnTo>
                  <a:pt x="379960" y="928693"/>
                </a:lnTo>
                <a:lnTo>
                  <a:pt x="427252" y="935804"/>
                </a:lnTo>
                <a:lnTo>
                  <a:pt x="475960" y="938226"/>
                </a:lnTo>
                <a:lnTo>
                  <a:pt x="524618" y="935804"/>
                </a:lnTo>
                <a:lnTo>
                  <a:pt x="571873" y="928693"/>
                </a:lnTo>
                <a:lnTo>
                  <a:pt x="617485" y="917130"/>
                </a:lnTo>
                <a:lnTo>
                  <a:pt x="661215" y="901351"/>
                </a:lnTo>
                <a:lnTo>
                  <a:pt x="702822" y="881592"/>
                </a:lnTo>
                <a:lnTo>
                  <a:pt x="742069" y="858090"/>
                </a:lnTo>
                <a:lnTo>
                  <a:pt x="778714" y="831081"/>
                </a:lnTo>
                <a:lnTo>
                  <a:pt x="812519" y="800800"/>
                </a:lnTo>
                <a:lnTo>
                  <a:pt x="843244" y="767485"/>
                </a:lnTo>
                <a:lnTo>
                  <a:pt x="870650" y="731371"/>
                </a:lnTo>
                <a:lnTo>
                  <a:pt x="894497" y="692694"/>
                </a:lnTo>
                <a:lnTo>
                  <a:pt x="895643" y="690349"/>
                </a:lnTo>
                <a:lnTo>
                  <a:pt x="664473" y="690349"/>
                </a:lnTo>
                <a:lnTo>
                  <a:pt x="653573" y="686312"/>
                </a:lnTo>
                <a:lnTo>
                  <a:pt x="615231" y="665802"/>
                </a:lnTo>
                <a:lnTo>
                  <a:pt x="574768" y="649152"/>
                </a:lnTo>
                <a:lnTo>
                  <a:pt x="549019" y="641415"/>
                </a:lnTo>
                <a:lnTo>
                  <a:pt x="223443" y="641415"/>
                </a:lnTo>
                <a:lnTo>
                  <a:pt x="212916" y="637418"/>
                </a:lnTo>
                <a:lnTo>
                  <a:pt x="204681" y="629701"/>
                </a:lnTo>
                <a:lnTo>
                  <a:pt x="199884" y="618992"/>
                </a:lnTo>
                <a:lnTo>
                  <a:pt x="199423" y="607489"/>
                </a:lnTo>
                <a:lnTo>
                  <a:pt x="203479" y="597114"/>
                </a:lnTo>
                <a:lnTo>
                  <a:pt x="275760" y="573705"/>
                </a:lnTo>
                <a:lnTo>
                  <a:pt x="327786" y="566661"/>
                </a:lnTo>
                <a:lnTo>
                  <a:pt x="378224" y="563133"/>
                </a:lnTo>
                <a:lnTo>
                  <a:pt x="707536" y="563115"/>
                </a:lnTo>
                <a:lnTo>
                  <a:pt x="701403" y="560886"/>
                </a:lnTo>
                <a:lnTo>
                  <a:pt x="661106" y="539281"/>
                </a:lnTo>
                <a:lnTo>
                  <a:pt x="617461" y="521066"/>
                </a:lnTo>
                <a:lnTo>
                  <a:pt x="575216" y="507615"/>
                </a:lnTo>
                <a:lnTo>
                  <a:pt x="212426" y="507615"/>
                </a:lnTo>
                <a:lnTo>
                  <a:pt x="198759" y="503517"/>
                </a:lnTo>
                <a:lnTo>
                  <a:pt x="187720" y="494708"/>
                </a:lnTo>
                <a:lnTo>
                  <a:pt x="180828" y="481887"/>
                </a:lnTo>
                <a:lnTo>
                  <a:pt x="179346" y="467360"/>
                </a:lnTo>
                <a:lnTo>
                  <a:pt x="183525" y="453965"/>
                </a:lnTo>
                <a:lnTo>
                  <a:pt x="253747" y="423965"/>
                </a:lnTo>
                <a:lnTo>
                  <a:pt x="303435" y="415509"/>
                </a:lnTo>
                <a:lnTo>
                  <a:pt x="354206" y="410744"/>
                </a:lnTo>
                <a:lnTo>
                  <a:pt x="405566" y="409614"/>
                </a:lnTo>
                <a:lnTo>
                  <a:pt x="745031" y="409614"/>
                </a:lnTo>
                <a:lnTo>
                  <a:pt x="713297" y="393431"/>
                </a:lnTo>
                <a:lnTo>
                  <a:pt x="665110" y="374823"/>
                </a:lnTo>
                <a:lnTo>
                  <a:pt x="625041" y="363240"/>
                </a:lnTo>
                <a:lnTo>
                  <a:pt x="186850" y="363240"/>
                </a:lnTo>
                <a:lnTo>
                  <a:pt x="170493" y="358216"/>
                </a:lnTo>
                <a:lnTo>
                  <a:pt x="157236" y="347614"/>
                </a:lnTo>
                <a:lnTo>
                  <a:pt x="148833" y="332372"/>
                </a:lnTo>
                <a:lnTo>
                  <a:pt x="147126" y="315069"/>
                </a:lnTo>
                <a:lnTo>
                  <a:pt x="152159" y="298966"/>
                </a:lnTo>
                <a:lnTo>
                  <a:pt x="219373" y="267251"/>
                </a:lnTo>
                <a:lnTo>
                  <a:pt x="263434" y="258942"/>
                </a:lnTo>
                <a:lnTo>
                  <a:pt x="310270" y="252944"/>
                </a:lnTo>
                <a:lnTo>
                  <a:pt x="359298" y="249350"/>
                </a:lnTo>
                <a:lnTo>
                  <a:pt x="409933" y="248253"/>
                </a:lnTo>
                <a:lnTo>
                  <a:pt x="895819" y="248253"/>
                </a:lnTo>
                <a:lnTo>
                  <a:pt x="894497" y="245547"/>
                </a:lnTo>
                <a:lnTo>
                  <a:pt x="870650" y="206867"/>
                </a:lnTo>
                <a:lnTo>
                  <a:pt x="843244" y="170749"/>
                </a:lnTo>
                <a:lnTo>
                  <a:pt x="812519" y="137431"/>
                </a:lnTo>
                <a:lnTo>
                  <a:pt x="778714" y="107149"/>
                </a:lnTo>
                <a:lnTo>
                  <a:pt x="742069" y="80138"/>
                </a:lnTo>
                <a:lnTo>
                  <a:pt x="702822" y="56635"/>
                </a:lnTo>
                <a:lnTo>
                  <a:pt x="661215" y="36876"/>
                </a:lnTo>
                <a:lnTo>
                  <a:pt x="617485" y="21097"/>
                </a:lnTo>
                <a:lnTo>
                  <a:pt x="571873" y="9533"/>
                </a:lnTo>
                <a:lnTo>
                  <a:pt x="524618" y="2422"/>
                </a:lnTo>
                <a:lnTo>
                  <a:pt x="475960" y="0"/>
                </a:lnTo>
                <a:close/>
              </a:path>
              <a:path w="952500" h="938529">
                <a:moveTo>
                  <a:pt x="707536" y="563115"/>
                </a:moveTo>
                <a:lnTo>
                  <a:pt x="427046" y="563115"/>
                </a:lnTo>
                <a:lnTo>
                  <a:pt x="474224" y="566600"/>
                </a:lnTo>
                <a:lnTo>
                  <a:pt x="519731" y="573583"/>
                </a:lnTo>
                <a:lnTo>
                  <a:pt x="563539" y="584056"/>
                </a:lnTo>
                <a:lnTo>
                  <a:pt x="605619" y="598014"/>
                </a:lnTo>
                <a:lnTo>
                  <a:pt x="645944" y="615449"/>
                </a:lnTo>
                <a:lnTo>
                  <a:pt x="684496" y="636367"/>
                </a:lnTo>
                <a:lnTo>
                  <a:pt x="698308" y="665803"/>
                </a:lnTo>
                <a:lnTo>
                  <a:pt x="694215" y="676749"/>
                </a:lnTo>
                <a:lnTo>
                  <a:pt x="686146" y="685269"/>
                </a:lnTo>
                <a:lnTo>
                  <a:pt x="675781" y="689902"/>
                </a:lnTo>
                <a:lnTo>
                  <a:pt x="664473" y="690349"/>
                </a:lnTo>
                <a:lnTo>
                  <a:pt x="895643" y="690349"/>
                </a:lnTo>
                <a:lnTo>
                  <a:pt x="914544" y="651691"/>
                </a:lnTo>
                <a:lnTo>
                  <a:pt x="930554" y="608597"/>
                </a:lnTo>
                <a:lnTo>
                  <a:pt x="941691" y="565930"/>
                </a:lnTo>
                <a:lnTo>
                  <a:pt x="715282" y="565930"/>
                </a:lnTo>
                <a:lnTo>
                  <a:pt x="707536" y="563115"/>
                </a:lnTo>
                <a:close/>
              </a:path>
              <a:path w="952500" h="938529">
                <a:moveTo>
                  <a:pt x="392415" y="621224"/>
                </a:moveTo>
                <a:lnTo>
                  <a:pt x="341879" y="623924"/>
                </a:lnTo>
                <a:lnTo>
                  <a:pt x="289433" y="630502"/>
                </a:lnTo>
                <a:lnTo>
                  <a:pt x="235114" y="640961"/>
                </a:lnTo>
                <a:lnTo>
                  <a:pt x="223443" y="641415"/>
                </a:lnTo>
                <a:lnTo>
                  <a:pt x="549019" y="641415"/>
                </a:lnTo>
                <a:lnTo>
                  <a:pt x="532170" y="636357"/>
                </a:lnTo>
                <a:lnTo>
                  <a:pt x="487621" y="627448"/>
                </a:lnTo>
                <a:lnTo>
                  <a:pt x="441008" y="622400"/>
                </a:lnTo>
                <a:lnTo>
                  <a:pt x="392415" y="621224"/>
                </a:lnTo>
                <a:close/>
              </a:path>
              <a:path w="952500" h="938529">
                <a:moveTo>
                  <a:pt x="745031" y="409614"/>
                </a:moveTo>
                <a:lnTo>
                  <a:pt x="405566" y="409614"/>
                </a:lnTo>
                <a:lnTo>
                  <a:pt x="457024" y="412058"/>
                </a:lnTo>
                <a:lnTo>
                  <a:pt x="508087" y="418019"/>
                </a:lnTo>
                <a:lnTo>
                  <a:pt x="558261" y="427438"/>
                </a:lnTo>
                <a:lnTo>
                  <a:pt x="607055" y="440255"/>
                </a:lnTo>
                <a:lnTo>
                  <a:pt x="653975" y="456412"/>
                </a:lnTo>
                <a:lnTo>
                  <a:pt x="698529" y="475850"/>
                </a:lnTo>
                <a:lnTo>
                  <a:pt x="740223" y="498511"/>
                </a:lnTo>
                <a:lnTo>
                  <a:pt x="757557" y="535297"/>
                </a:lnTo>
                <a:lnTo>
                  <a:pt x="752444" y="548844"/>
                </a:lnTo>
                <a:lnTo>
                  <a:pt x="742393" y="559544"/>
                </a:lnTo>
                <a:lnTo>
                  <a:pt x="729476" y="565361"/>
                </a:lnTo>
                <a:lnTo>
                  <a:pt x="715282" y="565930"/>
                </a:lnTo>
                <a:lnTo>
                  <a:pt x="941691" y="565930"/>
                </a:lnTo>
                <a:lnTo>
                  <a:pt x="942286" y="563649"/>
                </a:lnTo>
                <a:lnTo>
                  <a:pt x="949501" y="517084"/>
                </a:lnTo>
                <a:lnTo>
                  <a:pt x="951960" y="469137"/>
                </a:lnTo>
                <a:lnTo>
                  <a:pt x="949528" y="421707"/>
                </a:lnTo>
                <a:lnTo>
                  <a:pt x="774215" y="421707"/>
                </a:lnTo>
                <a:lnTo>
                  <a:pt x="757477" y="415961"/>
                </a:lnTo>
                <a:lnTo>
                  <a:pt x="745031" y="409614"/>
                </a:lnTo>
                <a:close/>
              </a:path>
              <a:path w="952500" h="938529">
                <a:moveTo>
                  <a:pt x="372184" y="483437"/>
                </a:moveTo>
                <a:lnTo>
                  <a:pt x="322352" y="487123"/>
                </a:lnTo>
                <a:lnTo>
                  <a:pt x="273805" y="494720"/>
                </a:lnTo>
                <a:lnTo>
                  <a:pt x="227206" y="506303"/>
                </a:lnTo>
                <a:lnTo>
                  <a:pt x="212426" y="507615"/>
                </a:lnTo>
                <a:lnTo>
                  <a:pt x="575216" y="507615"/>
                </a:lnTo>
                <a:lnTo>
                  <a:pt x="571082" y="506303"/>
                </a:lnTo>
                <a:lnTo>
                  <a:pt x="522774" y="495101"/>
                </a:lnTo>
                <a:lnTo>
                  <a:pt x="473057" y="487500"/>
                </a:lnTo>
                <a:lnTo>
                  <a:pt x="422640" y="483587"/>
                </a:lnTo>
                <a:lnTo>
                  <a:pt x="372184" y="483437"/>
                </a:lnTo>
                <a:close/>
              </a:path>
              <a:path w="952500" h="938529">
                <a:moveTo>
                  <a:pt x="895819" y="248253"/>
                </a:moveTo>
                <a:lnTo>
                  <a:pt x="409933" y="248253"/>
                </a:lnTo>
                <a:lnTo>
                  <a:pt x="461591" y="249746"/>
                </a:lnTo>
                <a:lnTo>
                  <a:pt x="513687" y="253921"/>
                </a:lnTo>
                <a:lnTo>
                  <a:pt x="565639" y="260871"/>
                </a:lnTo>
                <a:lnTo>
                  <a:pt x="616860" y="270689"/>
                </a:lnTo>
                <a:lnTo>
                  <a:pt x="666768" y="283468"/>
                </a:lnTo>
                <a:lnTo>
                  <a:pt x="714778" y="299300"/>
                </a:lnTo>
                <a:lnTo>
                  <a:pt x="760305" y="318278"/>
                </a:lnTo>
                <a:lnTo>
                  <a:pt x="802767" y="340495"/>
                </a:lnTo>
                <a:lnTo>
                  <a:pt x="824414" y="384100"/>
                </a:lnTo>
                <a:lnTo>
                  <a:pt x="818582" y="400376"/>
                </a:lnTo>
                <a:lnTo>
                  <a:pt x="806723" y="413384"/>
                </a:lnTo>
                <a:lnTo>
                  <a:pt x="791282" y="420671"/>
                </a:lnTo>
                <a:lnTo>
                  <a:pt x="774215" y="421707"/>
                </a:lnTo>
                <a:lnTo>
                  <a:pt x="949528" y="421707"/>
                </a:lnTo>
                <a:lnTo>
                  <a:pt x="949422" y="420671"/>
                </a:lnTo>
                <a:lnTo>
                  <a:pt x="942286" y="374608"/>
                </a:lnTo>
                <a:lnTo>
                  <a:pt x="930554" y="329654"/>
                </a:lnTo>
                <a:lnTo>
                  <a:pt x="914544" y="286555"/>
                </a:lnTo>
                <a:lnTo>
                  <a:pt x="895819" y="248253"/>
                </a:lnTo>
                <a:close/>
              </a:path>
              <a:path w="952500" h="938529">
                <a:moveTo>
                  <a:pt x="396611" y="335926"/>
                </a:moveTo>
                <a:lnTo>
                  <a:pt x="343911" y="338038"/>
                </a:lnTo>
                <a:lnTo>
                  <a:pt x="293715" y="343134"/>
                </a:lnTo>
                <a:lnTo>
                  <a:pt x="246954" y="351082"/>
                </a:lnTo>
                <a:lnTo>
                  <a:pt x="204556" y="361746"/>
                </a:lnTo>
                <a:lnTo>
                  <a:pt x="186850" y="363240"/>
                </a:lnTo>
                <a:lnTo>
                  <a:pt x="625041" y="363240"/>
                </a:lnTo>
                <a:lnTo>
                  <a:pt x="613844" y="360003"/>
                </a:lnTo>
                <a:lnTo>
                  <a:pt x="560431" y="348837"/>
                </a:lnTo>
                <a:lnTo>
                  <a:pt x="505801" y="341191"/>
                </a:lnTo>
                <a:lnTo>
                  <a:pt x="450885" y="336932"/>
                </a:lnTo>
                <a:lnTo>
                  <a:pt x="396611" y="335926"/>
                </a:lnTo>
                <a:close/>
              </a:path>
            </a:pathLst>
          </a:custGeom>
          <a:solidFill>
            <a:srgbClr val="FFFFFF"/>
          </a:solidFill>
        </p:spPr>
        <p:txBody>
          <a:bodyPr wrap="square" lIns="0" tIns="0" rIns="0" bIns="0" rtlCol="0"/>
          <a:lstStyle/>
          <a:p>
            <a:endParaRPr sz="995"/>
          </a:p>
        </p:txBody>
      </p:sp>
      <p:sp>
        <p:nvSpPr>
          <p:cNvPr id="18" name="bk object 18"/>
          <p:cNvSpPr/>
          <p:nvPr/>
        </p:nvSpPr>
        <p:spPr>
          <a:xfrm>
            <a:off x="10098281" y="6025539"/>
            <a:ext cx="206795" cy="244753"/>
          </a:xfrm>
          <a:custGeom>
            <a:avLst/>
            <a:gdLst/>
            <a:ahLst/>
            <a:cxnLst/>
            <a:rect l="l" t="t" r="r" b="b"/>
            <a:pathLst>
              <a:path w="340994" h="442595">
                <a:moveTo>
                  <a:pt x="51759" y="311442"/>
                </a:moveTo>
                <a:lnTo>
                  <a:pt x="50322" y="311442"/>
                </a:lnTo>
                <a:lnTo>
                  <a:pt x="48884" y="311796"/>
                </a:lnTo>
                <a:lnTo>
                  <a:pt x="47782" y="312155"/>
                </a:lnTo>
                <a:lnTo>
                  <a:pt x="46727" y="313571"/>
                </a:lnTo>
                <a:lnTo>
                  <a:pt x="1773" y="366006"/>
                </a:lnTo>
                <a:lnTo>
                  <a:pt x="0" y="368490"/>
                </a:lnTo>
                <a:lnTo>
                  <a:pt x="0" y="371678"/>
                </a:lnTo>
                <a:lnTo>
                  <a:pt x="42492" y="403171"/>
                </a:lnTo>
                <a:lnTo>
                  <a:pt x="86536" y="424690"/>
                </a:lnTo>
                <a:lnTo>
                  <a:pt x="133679" y="437773"/>
                </a:lnTo>
                <a:lnTo>
                  <a:pt x="183316" y="442185"/>
                </a:lnTo>
                <a:lnTo>
                  <a:pt x="236428" y="436167"/>
                </a:lnTo>
                <a:lnTo>
                  <a:pt x="280075" y="418874"/>
                </a:lnTo>
                <a:lnTo>
                  <a:pt x="312916" y="391444"/>
                </a:lnTo>
                <a:lnTo>
                  <a:pt x="327364" y="366006"/>
                </a:lnTo>
                <a:lnTo>
                  <a:pt x="185472" y="366006"/>
                </a:lnTo>
                <a:lnTo>
                  <a:pt x="150823" y="362933"/>
                </a:lnTo>
                <a:lnTo>
                  <a:pt x="118262" y="353384"/>
                </a:lnTo>
                <a:lnTo>
                  <a:pt x="86502" y="336860"/>
                </a:lnTo>
                <a:lnTo>
                  <a:pt x="54252" y="312863"/>
                </a:lnTo>
                <a:lnTo>
                  <a:pt x="53197" y="311796"/>
                </a:lnTo>
                <a:lnTo>
                  <a:pt x="51759" y="311442"/>
                </a:lnTo>
                <a:close/>
              </a:path>
              <a:path w="340994" h="442595">
                <a:moveTo>
                  <a:pt x="168219" y="0"/>
                </a:moveTo>
                <a:lnTo>
                  <a:pt x="118470" y="6057"/>
                </a:lnTo>
                <a:lnTo>
                  <a:pt x="76853" y="23274"/>
                </a:lnTo>
                <a:lnTo>
                  <a:pt x="45048" y="50217"/>
                </a:lnTo>
                <a:lnTo>
                  <a:pt x="24733" y="85456"/>
                </a:lnTo>
                <a:lnTo>
                  <a:pt x="17588" y="127555"/>
                </a:lnTo>
                <a:lnTo>
                  <a:pt x="23900" y="169928"/>
                </a:lnTo>
                <a:lnTo>
                  <a:pt x="72267" y="226019"/>
                </a:lnTo>
                <a:lnTo>
                  <a:pt x="112906" y="244162"/>
                </a:lnTo>
                <a:lnTo>
                  <a:pt x="163570" y="258653"/>
                </a:lnTo>
                <a:lnTo>
                  <a:pt x="210953" y="271640"/>
                </a:lnTo>
                <a:lnTo>
                  <a:pt x="238796" y="284959"/>
                </a:lnTo>
                <a:lnTo>
                  <a:pt x="251946" y="300006"/>
                </a:lnTo>
                <a:lnTo>
                  <a:pt x="255252" y="318176"/>
                </a:lnTo>
                <a:lnTo>
                  <a:pt x="250422" y="338055"/>
                </a:lnTo>
                <a:lnTo>
                  <a:pt x="236555" y="353119"/>
                </a:lnTo>
                <a:lnTo>
                  <a:pt x="214593" y="362668"/>
                </a:lnTo>
                <a:lnTo>
                  <a:pt x="185472" y="366006"/>
                </a:lnTo>
                <a:lnTo>
                  <a:pt x="327364" y="366006"/>
                </a:lnTo>
                <a:lnTo>
                  <a:pt x="333605" y="355017"/>
                </a:lnTo>
                <a:lnTo>
                  <a:pt x="340800" y="310733"/>
                </a:lnTo>
                <a:lnTo>
                  <a:pt x="332882" y="265621"/>
                </a:lnTo>
                <a:lnTo>
                  <a:pt x="307941" y="230216"/>
                </a:lnTo>
                <a:lnTo>
                  <a:pt x="264191" y="202911"/>
                </a:lnTo>
                <a:lnTo>
                  <a:pt x="199850" y="182101"/>
                </a:lnTo>
                <a:lnTo>
                  <a:pt x="150172" y="168445"/>
                </a:lnTo>
                <a:lnTo>
                  <a:pt x="120785" y="154922"/>
                </a:lnTo>
                <a:lnTo>
                  <a:pt x="106763" y="139664"/>
                </a:lnTo>
                <a:lnTo>
                  <a:pt x="103184" y="120802"/>
                </a:lnTo>
                <a:lnTo>
                  <a:pt x="107769" y="102421"/>
                </a:lnTo>
                <a:lnTo>
                  <a:pt x="120743" y="88228"/>
                </a:lnTo>
                <a:lnTo>
                  <a:pt x="140932" y="79083"/>
                </a:lnTo>
                <a:lnTo>
                  <a:pt x="167165" y="75843"/>
                </a:lnTo>
                <a:lnTo>
                  <a:pt x="316367" y="75843"/>
                </a:lnTo>
                <a:lnTo>
                  <a:pt x="327141" y="60967"/>
                </a:lnTo>
                <a:lnTo>
                  <a:pt x="328914" y="58842"/>
                </a:lnTo>
                <a:lnTo>
                  <a:pt x="328195" y="55631"/>
                </a:lnTo>
                <a:lnTo>
                  <a:pt x="326039" y="53884"/>
                </a:lnTo>
                <a:lnTo>
                  <a:pt x="290630" y="30064"/>
                </a:lnTo>
                <a:lnTo>
                  <a:pt x="252682" y="13252"/>
                </a:lnTo>
                <a:lnTo>
                  <a:pt x="211958" y="3285"/>
                </a:lnTo>
                <a:lnTo>
                  <a:pt x="168219" y="0"/>
                </a:lnTo>
                <a:close/>
              </a:path>
              <a:path w="340994" h="442595">
                <a:moveTo>
                  <a:pt x="316367" y="75843"/>
                </a:moveTo>
                <a:lnTo>
                  <a:pt x="167165" y="75843"/>
                </a:lnTo>
                <a:lnTo>
                  <a:pt x="194891" y="78441"/>
                </a:lnTo>
                <a:lnTo>
                  <a:pt x="222699" y="86280"/>
                </a:lnTo>
                <a:lnTo>
                  <a:pt x="250776" y="99433"/>
                </a:lnTo>
                <a:lnTo>
                  <a:pt x="280413" y="118677"/>
                </a:lnTo>
                <a:lnTo>
                  <a:pt x="282187" y="119055"/>
                </a:lnTo>
                <a:lnTo>
                  <a:pt x="283624" y="118677"/>
                </a:lnTo>
                <a:lnTo>
                  <a:pt x="285062" y="118677"/>
                </a:lnTo>
                <a:lnTo>
                  <a:pt x="286165" y="117969"/>
                </a:lnTo>
                <a:lnTo>
                  <a:pt x="286883" y="116552"/>
                </a:lnTo>
                <a:lnTo>
                  <a:pt x="316367" y="75843"/>
                </a:lnTo>
                <a:close/>
              </a:path>
            </a:pathLst>
          </a:custGeom>
          <a:solidFill>
            <a:srgbClr val="FFFFFF"/>
          </a:solidFill>
        </p:spPr>
        <p:txBody>
          <a:bodyPr wrap="square" lIns="0" tIns="0" rIns="0" bIns="0" rtlCol="0"/>
          <a:lstStyle/>
          <a:p>
            <a:endParaRPr sz="995"/>
          </a:p>
        </p:txBody>
      </p:sp>
      <p:sp>
        <p:nvSpPr>
          <p:cNvPr id="19" name="bk object 19"/>
          <p:cNvSpPr/>
          <p:nvPr/>
        </p:nvSpPr>
        <p:spPr>
          <a:xfrm>
            <a:off x="10322398" y="6082153"/>
            <a:ext cx="207949" cy="237730"/>
          </a:xfrm>
          <a:custGeom>
            <a:avLst/>
            <a:gdLst/>
            <a:ahLst/>
            <a:cxnLst/>
            <a:rect l="l" t="t" r="r" b="b"/>
            <a:pathLst>
              <a:path w="342900" h="429895">
                <a:moveTo>
                  <a:pt x="81953" y="6375"/>
                </a:moveTo>
                <a:lnTo>
                  <a:pt x="2156" y="6375"/>
                </a:lnTo>
                <a:lnTo>
                  <a:pt x="0" y="8878"/>
                </a:lnTo>
                <a:lnTo>
                  <a:pt x="0" y="427314"/>
                </a:lnTo>
                <a:lnTo>
                  <a:pt x="2156" y="429439"/>
                </a:lnTo>
                <a:lnTo>
                  <a:pt x="81953" y="429439"/>
                </a:lnTo>
                <a:lnTo>
                  <a:pt x="84109" y="427314"/>
                </a:lnTo>
                <a:lnTo>
                  <a:pt x="84109" y="294096"/>
                </a:lnTo>
                <a:lnTo>
                  <a:pt x="296212" y="294096"/>
                </a:lnTo>
                <a:lnTo>
                  <a:pt x="317214" y="266814"/>
                </a:lnTo>
                <a:lnTo>
                  <a:pt x="170759" y="266814"/>
                </a:lnTo>
                <a:lnTo>
                  <a:pt x="135713" y="259423"/>
                </a:lnTo>
                <a:lnTo>
                  <a:pt x="107677" y="239047"/>
                </a:lnTo>
                <a:lnTo>
                  <a:pt x="89076" y="208377"/>
                </a:lnTo>
                <a:lnTo>
                  <a:pt x="82336" y="170105"/>
                </a:lnTo>
                <a:lnTo>
                  <a:pt x="89076" y="131815"/>
                </a:lnTo>
                <a:lnTo>
                  <a:pt x="107677" y="101127"/>
                </a:lnTo>
                <a:lnTo>
                  <a:pt x="135713" y="80736"/>
                </a:lnTo>
                <a:lnTo>
                  <a:pt x="170759" y="73341"/>
                </a:lnTo>
                <a:lnTo>
                  <a:pt x="317200" y="73341"/>
                </a:lnTo>
                <a:lnTo>
                  <a:pt x="298410" y="48925"/>
                </a:lnTo>
                <a:lnTo>
                  <a:pt x="84109" y="48925"/>
                </a:lnTo>
                <a:lnTo>
                  <a:pt x="84109" y="8878"/>
                </a:lnTo>
                <a:lnTo>
                  <a:pt x="81953" y="6375"/>
                </a:lnTo>
                <a:close/>
              </a:path>
              <a:path w="342900" h="429895">
                <a:moveTo>
                  <a:pt x="296212" y="294096"/>
                </a:moveTo>
                <a:lnTo>
                  <a:pt x="84109" y="294096"/>
                </a:lnTo>
                <a:lnTo>
                  <a:pt x="106303" y="314296"/>
                </a:lnTo>
                <a:lnTo>
                  <a:pt x="130897" y="328684"/>
                </a:lnTo>
                <a:lnTo>
                  <a:pt x="157988" y="337292"/>
                </a:lnTo>
                <a:lnTo>
                  <a:pt x="187677" y="340155"/>
                </a:lnTo>
                <a:lnTo>
                  <a:pt x="225863" y="335308"/>
                </a:lnTo>
                <a:lnTo>
                  <a:pt x="262035" y="320865"/>
                </a:lnTo>
                <a:lnTo>
                  <a:pt x="293994" y="296976"/>
                </a:lnTo>
                <a:lnTo>
                  <a:pt x="296212" y="294096"/>
                </a:lnTo>
                <a:close/>
              </a:path>
              <a:path w="342900" h="429895">
                <a:moveTo>
                  <a:pt x="317200" y="73341"/>
                </a:moveTo>
                <a:lnTo>
                  <a:pt x="170759" y="73341"/>
                </a:lnTo>
                <a:lnTo>
                  <a:pt x="205326" y="80584"/>
                </a:lnTo>
                <a:lnTo>
                  <a:pt x="232637" y="100719"/>
                </a:lnTo>
                <a:lnTo>
                  <a:pt x="250576" y="131357"/>
                </a:lnTo>
                <a:lnTo>
                  <a:pt x="257026" y="170105"/>
                </a:lnTo>
                <a:lnTo>
                  <a:pt x="250677" y="209273"/>
                </a:lnTo>
                <a:lnTo>
                  <a:pt x="232907" y="239844"/>
                </a:lnTo>
                <a:lnTo>
                  <a:pt x="205630" y="259722"/>
                </a:lnTo>
                <a:lnTo>
                  <a:pt x="170759" y="266814"/>
                </a:lnTo>
                <a:lnTo>
                  <a:pt x="317214" y="266814"/>
                </a:lnTo>
                <a:lnTo>
                  <a:pt x="319544" y="263787"/>
                </a:lnTo>
                <a:lnTo>
                  <a:pt x="336486" y="221448"/>
                </a:lnTo>
                <a:lnTo>
                  <a:pt x="342621" y="170105"/>
                </a:lnTo>
                <a:lnTo>
                  <a:pt x="336486" y="118741"/>
                </a:lnTo>
                <a:lnTo>
                  <a:pt x="319544" y="76386"/>
                </a:lnTo>
                <a:lnTo>
                  <a:pt x="317200" y="73341"/>
                </a:lnTo>
                <a:close/>
              </a:path>
              <a:path w="342900" h="429895">
                <a:moveTo>
                  <a:pt x="187677" y="0"/>
                </a:moveTo>
                <a:lnTo>
                  <a:pt x="157988" y="3009"/>
                </a:lnTo>
                <a:lnTo>
                  <a:pt x="130897" y="12101"/>
                </a:lnTo>
                <a:lnTo>
                  <a:pt x="106303" y="27374"/>
                </a:lnTo>
                <a:lnTo>
                  <a:pt x="84109" y="48925"/>
                </a:lnTo>
                <a:lnTo>
                  <a:pt x="298410" y="48925"/>
                </a:lnTo>
                <a:lnTo>
                  <a:pt x="293994" y="43187"/>
                </a:lnTo>
                <a:lnTo>
                  <a:pt x="262035" y="19292"/>
                </a:lnTo>
                <a:lnTo>
                  <a:pt x="225863" y="4847"/>
                </a:lnTo>
                <a:lnTo>
                  <a:pt x="187677" y="0"/>
                </a:lnTo>
                <a:close/>
              </a:path>
            </a:pathLst>
          </a:custGeom>
          <a:solidFill>
            <a:srgbClr val="FFFFFF"/>
          </a:solidFill>
        </p:spPr>
        <p:txBody>
          <a:bodyPr wrap="square" lIns="0" tIns="0" rIns="0" bIns="0" rtlCol="0"/>
          <a:lstStyle/>
          <a:p>
            <a:endParaRPr sz="995"/>
          </a:p>
        </p:txBody>
      </p:sp>
      <p:sp>
        <p:nvSpPr>
          <p:cNvPr id="20" name="bk object 20"/>
          <p:cNvSpPr/>
          <p:nvPr/>
        </p:nvSpPr>
        <p:spPr>
          <a:xfrm>
            <a:off x="10544129" y="6082157"/>
            <a:ext cx="214496" cy="188569"/>
          </a:xfrm>
          <a:custGeom>
            <a:avLst/>
            <a:gdLst/>
            <a:ahLst/>
            <a:cxnLst/>
            <a:rect l="l" t="t" r="r" b="b"/>
            <a:pathLst>
              <a:path w="353694" h="340995">
                <a:moveTo>
                  <a:pt x="176894" y="0"/>
                </a:moveTo>
                <a:lnTo>
                  <a:pt x="129327" y="6010"/>
                </a:lnTo>
                <a:lnTo>
                  <a:pt x="86919" y="23035"/>
                </a:lnTo>
                <a:lnTo>
                  <a:pt x="51226" y="49569"/>
                </a:lnTo>
                <a:lnTo>
                  <a:pt x="23804" y="84104"/>
                </a:lnTo>
                <a:lnTo>
                  <a:pt x="6210" y="125133"/>
                </a:lnTo>
                <a:lnTo>
                  <a:pt x="0" y="171149"/>
                </a:lnTo>
                <a:lnTo>
                  <a:pt x="6182" y="216814"/>
                </a:lnTo>
                <a:lnTo>
                  <a:pt x="23689" y="257509"/>
                </a:lnTo>
                <a:lnTo>
                  <a:pt x="50963" y="291747"/>
                </a:lnTo>
                <a:lnTo>
                  <a:pt x="86443" y="318043"/>
                </a:lnTo>
                <a:lnTo>
                  <a:pt x="128573" y="334910"/>
                </a:lnTo>
                <a:lnTo>
                  <a:pt x="175791" y="340863"/>
                </a:lnTo>
                <a:lnTo>
                  <a:pt x="223528" y="334856"/>
                </a:lnTo>
                <a:lnTo>
                  <a:pt x="266101" y="317846"/>
                </a:lnTo>
                <a:lnTo>
                  <a:pt x="301944" y="291349"/>
                </a:lnTo>
                <a:lnTo>
                  <a:pt x="321269" y="267168"/>
                </a:lnTo>
                <a:lnTo>
                  <a:pt x="176894" y="267168"/>
                </a:lnTo>
                <a:lnTo>
                  <a:pt x="140155" y="259772"/>
                </a:lnTo>
                <a:lnTo>
                  <a:pt x="110870" y="239357"/>
                </a:lnTo>
                <a:lnTo>
                  <a:pt x="91497" y="208582"/>
                </a:lnTo>
                <a:lnTo>
                  <a:pt x="84493" y="170105"/>
                </a:lnTo>
                <a:lnTo>
                  <a:pt x="91324" y="131627"/>
                </a:lnTo>
                <a:lnTo>
                  <a:pt x="110319" y="101215"/>
                </a:lnTo>
                <a:lnTo>
                  <a:pt x="139225" y="81235"/>
                </a:lnTo>
                <a:lnTo>
                  <a:pt x="175791" y="74049"/>
                </a:lnTo>
                <a:lnTo>
                  <a:pt x="321960" y="74049"/>
                </a:lnTo>
                <a:lnTo>
                  <a:pt x="302208" y="49297"/>
                </a:lnTo>
                <a:lnTo>
                  <a:pt x="266577" y="22913"/>
                </a:lnTo>
                <a:lnTo>
                  <a:pt x="224282" y="5979"/>
                </a:lnTo>
                <a:lnTo>
                  <a:pt x="176894" y="0"/>
                </a:lnTo>
                <a:close/>
              </a:path>
              <a:path w="353694" h="340995">
                <a:moveTo>
                  <a:pt x="321960" y="74049"/>
                </a:moveTo>
                <a:lnTo>
                  <a:pt x="175791" y="74049"/>
                </a:lnTo>
                <a:lnTo>
                  <a:pt x="212784" y="81450"/>
                </a:lnTo>
                <a:lnTo>
                  <a:pt x="242300" y="101877"/>
                </a:lnTo>
                <a:lnTo>
                  <a:pt x="261842" y="132665"/>
                </a:lnTo>
                <a:lnTo>
                  <a:pt x="268911" y="171149"/>
                </a:lnTo>
                <a:lnTo>
                  <a:pt x="262014" y="209620"/>
                </a:lnTo>
                <a:lnTo>
                  <a:pt x="242852" y="240018"/>
                </a:lnTo>
                <a:lnTo>
                  <a:pt x="213714" y="259987"/>
                </a:lnTo>
                <a:lnTo>
                  <a:pt x="176894" y="267168"/>
                </a:lnTo>
                <a:lnTo>
                  <a:pt x="321269" y="267168"/>
                </a:lnTo>
                <a:lnTo>
                  <a:pt x="329488" y="256883"/>
                </a:lnTo>
                <a:lnTo>
                  <a:pt x="347164" y="215963"/>
                </a:lnTo>
                <a:lnTo>
                  <a:pt x="353404" y="170105"/>
                </a:lnTo>
                <a:lnTo>
                  <a:pt x="347192" y="124398"/>
                </a:lnTo>
                <a:lnTo>
                  <a:pt x="329603" y="83627"/>
                </a:lnTo>
                <a:lnTo>
                  <a:pt x="321960" y="74049"/>
                </a:lnTo>
                <a:close/>
              </a:path>
            </a:pathLst>
          </a:custGeom>
          <a:solidFill>
            <a:srgbClr val="FFFFFF"/>
          </a:solidFill>
        </p:spPr>
        <p:txBody>
          <a:bodyPr wrap="square" lIns="0" tIns="0" rIns="0" bIns="0" rtlCol="0"/>
          <a:lstStyle/>
          <a:p>
            <a:endParaRPr sz="995"/>
          </a:p>
        </p:txBody>
      </p:sp>
      <p:sp>
        <p:nvSpPr>
          <p:cNvPr id="21" name="bk object 21"/>
          <p:cNvSpPr/>
          <p:nvPr/>
        </p:nvSpPr>
        <p:spPr>
          <a:xfrm>
            <a:off x="10761706" y="6037683"/>
            <a:ext cx="128621" cy="232111"/>
          </a:xfrm>
          <a:custGeom>
            <a:avLst/>
            <a:gdLst/>
            <a:ahLst/>
            <a:cxnLst/>
            <a:rect l="l" t="t" r="r" b="b"/>
            <a:pathLst>
              <a:path w="212090" h="419734">
                <a:moveTo>
                  <a:pt x="125134" y="159810"/>
                </a:moveTo>
                <a:lnTo>
                  <a:pt x="40976" y="159810"/>
                </a:lnTo>
                <a:lnTo>
                  <a:pt x="40976" y="321373"/>
                </a:lnTo>
                <a:lnTo>
                  <a:pt x="47108" y="364210"/>
                </a:lnTo>
                <a:lnTo>
                  <a:pt x="65478" y="394891"/>
                </a:lnTo>
                <a:lnTo>
                  <a:pt x="96052" y="413349"/>
                </a:lnTo>
                <a:lnTo>
                  <a:pt x="138793" y="419517"/>
                </a:lnTo>
                <a:lnTo>
                  <a:pt x="157704" y="418503"/>
                </a:lnTo>
                <a:lnTo>
                  <a:pt x="207806" y="402506"/>
                </a:lnTo>
                <a:lnTo>
                  <a:pt x="210298" y="400027"/>
                </a:lnTo>
                <a:lnTo>
                  <a:pt x="210298" y="344046"/>
                </a:lnTo>
                <a:lnTo>
                  <a:pt x="159257" y="344046"/>
                </a:lnTo>
                <a:lnTo>
                  <a:pt x="144079" y="342020"/>
                </a:lnTo>
                <a:lnTo>
                  <a:pt x="133443" y="335810"/>
                </a:lnTo>
                <a:lnTo>
                  <a:pt x="127183" y="325215"/>
                </a:lnTo>
                <a:lnTo>
                  <a:pt x="125134" y="310034"/>
                </a:lnTo>
                <a:lnTo>
                  <a:pt x="125134" y="159810"/>
                </a:lnTo>
                <a:close/>
              </a:path>
              <a:path w="212090" h="419734">
                <a:moveTo>
                  <a:pt x="206368" y="333066"/>
                </a:moveTo>
                <a:lnTo>
                  <a:pt x="204211" y="333066"/>
                </a:lnTo>
                <a:lnTo>
                  <a:pt x="202774" y="333774"/>
                </a:lnTo>
                <a:lnTo>
                  <a:pt x="192085" y="338368"/>
                </a:lnTo>
                <a:lnTo>
                  <a:pt x="181429" y="341567"/>
                </a:lnTo>
                <a:lnTo>
                  <a:pt x="170565" y="343437"/>
                </a:lnTo>
                <a:lnTo>
                  <a:pt x="159257" y="344046"/>
                </a:lnTo>
                <a:lnTo>
                  <a:pt x="210298" y="344046"/>
                </a:lnTo>
                <a:lnTo>
                  <a:pt x="210298" y="336962"/>
                </a:lnTo>
                <a:lnTo>
                  <a:pt x="209579" y="335191"/>
                </a:lnTo>
                <a:lnTo>
                  <a:pt x="207806" y="334129"/>
                </a:lnTo>
                <a:lnTo>
                  <a:pt x="206368" y="333066"/>
                </a:lnTo>
                <a:close/>
              </a:path>
              <a:path w="212090" h="419734">
                <a:moveTo>
                  <a:pt x="209244" y="86800"/>
                </a:moveTo>
                <a:lnTo>
                  <a:pt x="2540" y="86800"/>
                </a:lnTo>
                <a:lnTo>
                  <a:pt x="0" y="89303"/>
                </a:lnTo>
                <a:lnTo>
                  <a:pt x="0" y="157685"/>
                </a:lnTo>
                <a:lnTo>
                  <a:pt x="2540" y="159810"/>
                </a:lnTo>
                <a:lnTo>
                  <a:pt x="209244" y="159810"/>
                </a:lnTo>
                <a:lnTo>
                  <a:pt x="211736" y="157685"/>
                </a:lnTo>
                <a:lnTo>
                  <a:pt x="211736" y="89303"/>
                </a:lnTo>
                <a:lnTo>
                  <a:pt x="209244" y="86800"/>
                </a:lnTo>
                <a:close/>
              </a:path>
              <a:path w="212090" h="419734">
                <a:moveTo>
                  <a:pt x="122977" y="0"/>
                </a:moveTo>
                <a:lnTo>
                  <a:pt x="43516" y="0"/>
                </a:lnTo>
                <a:lnTo>
                  <a:pt x="40976" y="2502"/>
                </a:lnTo>
                <a:lnTo>
                  <a:pt x="40976" y="86800"/>
                </a:lnTo>
                <a:lnTo>
                  <a:pt x="125134" y="86800"/>
                </a:lnTo>
                <a:lnTo>
                  <a:pt x="125134" y="2502"/>
                </a:lnTo>
                <a:lnTo>
                  <a:pt x="122977" y="0"/>
                </a:lnTo>
                <a:close/>
              </a:path>
            </a:pathLst>
          </a:custGeom>
          <a:solidFill>
            <a:srgbClr val="FFFFFF"/>
          </a:solidFill>
        </p:spPr>
        <p:txBody>
          <a:bodyPr wrap="square" lIns="0" tIns="0" rIns="0" bIns="0" rtlCol="0"/>
          <a:lstStyle/>
          <a:p>
            <a:endParaRPr sz="995"/>
          </a:p>
        </p:txBody>
      </p:sp>
      <p:sp>
        <p:nvSpPr>
          <p:cNvPr id="22" name="bk object 22"/>
          <p:cNvSpPr/>
          <p:nvPr/>
        </p:nvSpPr>
        <p:spPr>
          <a:xfrm>
            <a:off x="10982769" y="6016733"/>
            <a:ext cx="307303" cy="304098"/>
          </a:xfrm>
          <a:custGeom>
            <a:avLst/>
            <a:gdLst/>
            <a:ahLst/>
            <a:cxnLst/>
            <a:rect l="l" t="t" r="r" b="b"/>
            <a:pathLst>
              <a:path w="506730" h="549909">
                <a:moveTo>
                  <a:pt x="217535" y="465892"/>
                </a:moveTo>
                <a:lnTo>
                  <a:pt x="215714" y="465892"/>
                </a:lnTo>
                <a:lnTo>
                  <a:pt x="214659" y="466246"/>
                </a:lnTo>
                <a:lnTo>
                  <a:pt x="213221" y="466601"/>
                </a:lnTo>
                <a:lnTo>
                  <a:pt x="211784" y="467663"/>
                </a:lnTo>
                <a:lnTo>
                  <a:pt x="211400" y="469085"/>
                </a:lnTo>
                <a:lnTo>
                  <a:pt x="186239" y="522936"/>
                </a:lnTo>
                <a:lnTo>
                  <a:pt x="185185" y="525420"/>
                </a:lnTo>
                <a:lnTo>
                  <a:pt x="186239" y="528607"/>
                </a:lnTo>
                <a:lnTo>
                  <a:pt x="188779" y="529670"/>
                </a:lnTo>
                <a:lnTo>
                  <a:pt x="207897" y="538749"/>
                </a:lnTo>
                <a:lnTo>
                  <a:pt x="226880" y="544904"/>
                </a:lnTo>
                <a:lnTo>
                  <a:pt x="246403" y="548403"/>
                </a:lnTo>
                <a:lnTo>
                  <a:pt x="267138" y="549509"/>
                </a:lnTo>
                <a:lnTo>
                  <a:pt x="303805" y="544588"/>
                </a:lnTo>
                <a:lnTo>
                  <a:pt x="333198" y="528738"/>
                </a:lnTo>
                <a:lnTo>
                  <a:pt x="357334" y="500333"/>
                </a:lnTo>
                <a:lnTo>
                  <a:pt x="368322" y="477939"/>
                </a:lnTo>
                <a:lnTo>
                  <a:pt x="259230" y="477939"/>
                </a:lnTo>
                <a:lnTo>
                  <a:pt x="249396" y="477214"/>
                </a:lnTo>
                <a:lnTo>
                  <a:pt x="239323" y="475061"/>
                </a:lnTo>
                <a:lnTo>
                  <a:pt x="229044" y="471512"/>
                </a:lnTo>
                <a:lnTo>
                  <a:pt x="218589" y="466601"/>
                </a:lnTo>
                <a:lnTo>
                  <a:pt x="217535" y="465892"/>
                </a:lnTo>
                <a:close/>
              </a:path>
              <a:path w="506730" h="549909">
                <a:moveTo>
                  <a:pt x="144544" y="0"/>
                </a:moveTo>
                <a:lnTo>
                  <a:pt x="99639" y="7030"/>
                </a:lnTo>
                <a:lnTo>
                  <a:pt x="67108" y="27839"/>
                </a:lnTo>
                <a:lnTo>
                  <a:pt x="47319" y="62001"/>
                </a:lnTo>
                <a:lnTo>
                  <a:pt x="40641" y="109090"/>
                </a:lnTo>
                <a:lnTo>
                  <a:pt x="40641" y="124675"/>
                </a:lnTo>
                <a:lnTo>
                  <a:pt x="2540" y="124675"/>
                </a:lnTo>
                <a:lnTo>
                  <a:pt x="0" y="126800"/>
                </a:lnTo>
                <a:lnTo>
                  <a:pt x="0" y="195560"/>
                </a:lnTo>
                <a:lnTo>
                  <a:pt x="2540" y="197685"/>
                </a:lnTo>
                <a:lnTo>
                  <a:pt x="193811" y="197685"/>
                </a:lnTo>
                <a:lnTo>
                  <a:pt x="299152" y="446407"/>
                </a:lnTo>
                <a:lnTo>
                  <a:pt x="290172" y="462395"/>
                </a:lnTo>
                <a:lnTo>
                  <a:pt x="280791" y="472005"/>
                </a:lnTo>
                <a:lnTo>
                  <a:pt x="270610" y="476700"/>
                </a:lnTo>
                <a:lnTo>
                  <a:pt x="259230" y="477939"/>
                </a:lnTo>
                <a:lnTo>
                  <a:pt x="368322" y="477939"/>
                </a:lnTo>
                <a:lnTo>
                  <a:pt x="378230" y="457746"/>
                </a:lnTo>
                <a:lnTo>
                  <a:pt x="420631" y="349680"/>
                </a:lnTo>
                <a:lnTo>
                  <a:pt x="340464" y="349680"/>
                </a:lnTo>
                <a:lnTo>
                  <a:pt x="254534" y="128594"/>
                </a:lnTo>
                <a:lnTo>
                  <a:pt x="253815" y="126469"/>
                </a:lnTo>
                <a:lnTo>
                  <a:pt x="252041" y="125052"/>
                </a:lnTo>
                <a:lnTo>
                  <a:pt x="124032" y="125052"/>
                </a:lnTo>
                <a:lnTo>
                  <a:pt x="124032" y="115135"/>
                </a:lnTo>
                <a:lnTo>
                  <a:pt x="126181" y="96082"/>
                </a:lnTo>
                <a:lnTo>
                  <a:pt x="132850" y="82851"/>
                </a:lnTo>
                <a:lnTo>
                  <a:pt x="144372" y="75136"/>
                </a:lnTo>
                <a:lnTo>
                  <a:pt x="161078" y="72632"/>
                </a:lnTo>
                <a:lnTo>
                  <a:pt x="209627" y="72632"/>
                </a:lnTo>
                <a:lnTo>
                  <a:pt x="209627" y="11664"/>
                </a:lnTo>
                <a:lnTo>
                  <a:pt x="163904" y="782"/>
                </a:lnTo>
                <a:lnTo>
                  <a:pt x="144544" y="0"/>
                </a:lnTo>
                <a:close/>
              </a:path>
              <a:path w="506730" h="549909">
                <a:moveTo>
                  <a:pt x="125134" y="197685"/>
                </a:moveTo>
                <a:lnTo>
                  <a:pt x="40641" y="197685"/>
                </a:lnTo>
                <a:lnTo>
                  <a:pt x="40641" y="449595"/>
                </a:lnTo>
                <a:lnTo>
                  <a:pt x="43181" y="452074"/>
                </a:lnTo>
                <a:lnTo>
                  <a:pt x="122594" y="452074"/>
                </a:lnTo>
                <a:lnTo>
                  <a:pt x="125134" y="449595"/>
                </a:lnTo>
                <a:lnTo>
                  <a:pt x="125134" y="197685"/>
                </a:lnTo>
                <a:close/>
              </a:path>
              <a:path w="506730" h="549909">
                <a:moveTo>
                  <a:pt x="502598" y="125052"/>
                </a:moveTo>
                <a:lnTo>
                  <a:pt x="422082" y="125052"/>
                </a:lnTo>
                <a:lnTo>
                  <a:pt x="419925" y="126469"/>
                </a:lnTo>
                <a:lnTo>
                  <a:pt x="419089" y="128925"/>
                </a:lnTo>
                <a:lnTo>
                  <a:pt x="340464" y="349680"/>
                </a:lnTo>
                <a:lnTo>
                  <a:pt x="420631" y="349680"/>
                </a:lnTo>
                <a:lnTo>
                  <a:pt x="505856" y="132467"/>
                </a:lnTo>
                <a:lnTo>
                  <a:pt x="506575" y="130719"/>
                </a:lnTo>
                <a:lnTo>
                  <a:pt x="506192" y="128925"/>
                </a:lnTo>
                <a:lnTo>
                  <a:pt x="505138" y="127508"/>
                </a:lnTo>
                <a:lnTo>
                  <a:pt x="504419" y="126091"/>
                </a:lnTo>
                <a:lnTo>
                  <a:pt x="502598" y="125052"/>
                </a:lnTo>
                <a:close/>
              </a:path>
              <a:path w="506730" h="549909">
                <a:moveTo>
                  <a:pt x="209627" y="72632"/>
                </a:moveTo>
                <a:lnTo>
                  <a:pt x="161078" y="72632"/>
                </a:lnTo>
                <a:lnTo>
                  <a:pt x="172151" y="73146"/>
                </a:lnTo>
                <a:lnTo>
                  <a:pt x="182441" y="74622"/>
                </a:lnTo>
                <a:lnTo>
                  <a:pt x="192390" y="76955"/>
                </a:lnTo>
                <a:lnTo>
                  <a:pt x="202438" y="80047"/>
                </a:lnTo>
                <a:lnTo>
                  <a:pt x="204211" y="80755"/>
                </a:lnTo>
                <a:lnTo>
                  <a:pt x="206033" y="80424"/>
                </a:lnTo>
                <a:lnTo>
                  <a:pt x="207470" y="79338"/>
                </a:lnTo>
                <a:lnTo>
                  <a:pt x="208908" y="78299"/>
                </a:lnTo>
                <a:lnTo>
                  <a:pt x="209590" y="76955"/>
                </a:lnTo>
                <a:lnTo>
                  <a:pt x="209627" y="72632"/>
                </a:lnTo>
                <a:close/>
              </a:path>
            </a:pathLst>
          </a:custGeom>
          <a:solidFill>
            <a:srgbClr val="FFFFFF"/>
          </a:solidFill>
        </p:spPr>
        <p:txBody>
          <a:bodyPr wrap="square" lIns="0" tIns="0" rIns="0" bIns="0" rtlCol="0"/>
          <a:lstStyle/>
          <a:p>
            <a:endParaRPr sz="995"/>
          </a:p>
        </p:txBody>
      </p:sp>
      <p:sp>
        <p:nvSpPr>
          <p:cNvPr id="23" name="bk object 23"/>
          <p:cNvSpPr/>
          <p:nvPr/>
        </p:nvSpPr>
        <p:spPr>
          <a:xfrm>
            <a:off x="10910833" y="6085679"/>
            <a:ext cx="51603" cy="181194"/>
          </a:xfrm>
          <a:custGeom>
            <a:avLst/>
            <a:gdLst/>
            <a:ahLst/>
            <a:cxnLst/>
            <a:rect l="l" t="t" r="r" b="b"/>
            <a:pathLst>
              <a:path w="85090" h="327659">
                <a:moveTo>
                  <a:pt x="81953" y="0"/>
                </a:moveTo>
                <a:lnTo>
                  <a:pt x="2540" y="0"/>
                </a:lnTo>
                <a:lnTo>
                  <a:pt x="0" y="2502"/>
                </a:lnTo>
                <a:lnTo>
                  <a:pt x="0" y="324920"/>
                </a:lnTo>
                <a:lnTo>
                  <a:pt x="2540" y="327399"/>
                </a:lnTo>
                <a:lnTo>
                  <a:pt x="81953" y="327399"/>
                </a:lnTo>
                <a:lnTo>
                  <a:pt x="84493" y="324920"/>
                </a:lnTo>
                <a:lnTo>
                  <a:pt x="84493" y="2502"/>
                </a:lnTo>
                <a:lnTo>
                  <a:pt x="81953" y="0"/>
                </a:lnTo>
                <a:close/>
              </a:path>
            </a:pathLst>
          </a:custGeom>
          <a:solidFill>
            <a:srgbClr val="FFFFFF"/>
          </a:solidFill>
        </p:spPr>
        <p:txBody>
          <a:bodyPr wrap="square" lIns="0" tIns="0" rIns="0" bIns="0" rtlCol="0"/>
          <a:lstStyle/>
          <a:p>
            <a:endParaRPr sz="995"/>
          </a:p>
        </p:txBody>
      </p:sp>
      <p:sp>
        <p:nvSpPr>
          <p:cNvPr id="24" name="bk object 24"/>
          <p:cNvSpPr/>
          <p:nvPr/>
        </p:nvSpPr>
        <p:spPr>
          <a:xfrm>
            <a:off x="10904529" y="6006135"/>
            <a:ext cx="64087" cy="57427"/>
          </a:xfrm>
          <a:prstGeom prst="rect">
            <a:avLst/>
          </a:prstGeom>
          <a:blipFill>
            <a:blip r:embed="rId3" cstate="print"/>
            <a:stretch>
              <a:fillRect/>
            </a:stretch>
          </a:blipFill>
        </p:spPr>
        <p:txBody>
          <a:bodyPr wrap="square" lIns="0" tIns="0" rIns="0" bIns="0" rtlCol="0"/>
          <a:lstStyle/>
          <a:p>
            <a:endParaRPr sz="995"/>
          </a:p>
        </p:txBody>
      </p:sp>
      <p:sp>
        <p:nvSpPr>
          <p:cNvPr id="25" name="bk object 25"/>
          <p:cNvSpPr/>
          <p:nvPr/>
        </p:nvSpPr>
        <p:spPr>
          <a:xfrm>
            <a:off x="11296285" y="6085496"/>
            <a:ext cx="63011" cy="56618"/>
          </a:xfrm>
          <a:prstGeom prst="rect">
            <a:avLst/>
          </a:prstGeom>
          <a:blipFill>
            <a:blip r:embed="rId4" cstate="print"/>
            <a:stretch>
              <a:fillRect/>
            </a:stretch>
          </a:blipFill>
        </p:spPr>
        <p:txBody>
          <a:bodyPr wrap="square" lIns="0" tIns="0" rIns="0" bIns="0" rtlCol="0"/>
          <a:lstStyle/>
          <a:p>
            <a:endParaRPr sz="995"/>
          </a:p>
        </p:txBody>
      </p:sp>
      <p:sp>
        <p:nvSpPr>
          <p:cNvPr id="2" name="Holder 2"/>
          <p:cNvSpPr>
            <a:spLocks noGrp="1"/>
          </p:cNvSpPr>
          <p:nvPr>
            <p:ph type="title"/>
          </p:nvPr>
        </p:nvSpPr>
        <p:spPr>
          <a:xfrm>
            <a:off x="4171172" y="2796722"/>
            <a:ext cx="3849661" cy="791435"/>
          </a:xfrm>
        </p:spPr>
        <p:txBody>
          <a:bodyPr lIns="0" tIns="0" rIns="0" bIns="0"/>
          <a:lstStyle>
            <a:lvl1pPr>
              <a:defRPr sz="5143"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3406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089353" y="1056105"/>
            <a:ext cx="5485167" cy="5001739"/>
          </a:xfrm>
          <a:prstGeom prst="rect">
            <a:avLst/>
          </a:prstGeom>
          <a:blipFill>
            <a:blip r:embed="rId2" cstate="print"/>
            <a:stretch>
              <a:fillRect/>
            </a:stretch>
          </a:blipFill>
        </p:spPr>
        <p:txBody>
          <a:bodyPr wrap="square" lIns="0" tIns="0" rIns="0" bIns="0" rtlCol="0"/>
          <a:lstStyle/>
          <a:p>
            <a:endParaRPr sz="995"/>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911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FCC9-D0B1-CF40-B9B7-6E168D110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C2236F-79D6-854C-999E-1D6DF045A0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9B78-6FF3-5241-B2B7-494F87B58C55}"/>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5" name="Footer Placeholder 4">
            <a:extLst>
              <a:ext uri="{FF2B5EF4-FFF2-40B4-BE49-F238E27FC236}">
                <a16:creationId xmlns:a16="http://schemas.microsoft.com/office/drawing/2014/main" id="{AA03CE49-CAAE-4241-9C52-B3AABC764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00E84-CB05-ED43-9F73-23CE8F90DEE1}"/>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157894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7FE4-5883-814F-A147-187CDC6D0231}"/>
              </a:ext>
            </a:extLst>
          </p:cNvPr>
          <p:cNvSpPr>
            <a:spLocks noGrp="1"/>
          </p:cNvSpPr>
          <p:nvPr>
            <p:ph type="title"/>
          </p:nvPr>
        </p:nvSpPr>
        <p:spPr>
          <a:xfrm>
            <a:off x="831851" y="1709743"/>
            <a:ext cx="10515600" cy="2852737"/>
          </a:xfrm>
        </p:spPr>
        <p:txBody>
          <a:bodyPr anchor="b"/>
          <a:lstStyle>
            <a:lvl1pPr>
              <a:defRPr sz="5999"/>
            </a:lvl1pPr>
          </a:lstStyle>
          <a:p>
            <a:r>
              <a:rPr lang="en-US"/>
              <a:t>Click to edit Master title style</a:t>
            </a:r>
          </a:p>
        </p:txBody>
      </p:sp>
      <p:sp>
        <p:nvSpPr>
          <p:cNvPr id="3" name="Text Placeholder 2">
            <a:extLst>
              <a:ext uri="{FF2B5EF4-FFF2-40B4-BE49-F238E27FC236}">
                <a16:creationId xmlns:a16="http://schemas.microsoft.com/office/drawing/2014/main" id="{605F8274-AFB1-284B-92C3-4CC320B63C08}"/>
              </a:ext>
            </a:extLst>
          </p:cNvPr>
          <p:cNvSpPr>
            <a:spLocks noGrp="1"/>
          </p:cNvSpPr>
          <p:nvPr>
            <p:ph type="body" idx="1"/>
          </p:nvPr>
        </p:nvSpPr>
        <p:spPr>
          <a:xfrm>
            <a:off x="831851" y="4589468"/>
            <a:ext cx="10515600" cy="1500187"/>
          </a:xfrm>
        </p:spPr>
        <p:txBody>
          <a:bodyPr/>
          <a:lstStyle>
            <a:lvl1pPr marL="0" indent="0">
              <a:buNone/>
              <a:defRPr sz="2400">
                <a:solidFill>
                  <a:schemeClr val="tx1">
                    <a:tint val="75000"/>
                  </a:schemeClr>
                </a:solidFill>
              </a:defRPr>
            </a:lvl1pPr>
            <a:lvl2pPr marL="457137" indent="0">
              <a:buNone/>
              <a:defRPr sz="2000">
                <a:solidFill>
                  <a:schemeClr val="tx1">
                    <a:tint val="75000"/>
                  </a:schemeClr>
                </a:solidFill>
              </a:defRPr>
            </a:lvl2pPr>
            <a:lvl3pPr marL="914272" indent="0">
              <a:buNone/>
              <a:defRPr sz="1800">
                <a:solidFill>
                  <a:schemeClr val="tx1">
                    <a:tint val="75000"/>
                  </a:schemeClr>
                </a:solidFill>
              </a:defRPr>
            </a:lvl3pPr>
            <a:lvl4pPr marL="1371408" indent="0">
              <a:buNone/>
              <a:defRPr sz="1600">
                <a:solidFill>
                  <a:schemeClr val="tx1">
                    <a:tint val="75000"/>
                  </a:schemeClr>
                </a:solidFill>
              </a:defRPr>
            </a:lvl4pPr>
            <a:lvl5pPr marL="1828544" indent="0">
              <a:buNone/>
              <a:defRPr sz="1600">
                <a:solidFill>
                  <a:schemeClr val="tx1">
                    <a:tint val="75000"/>
                  </a:schemeClr>
                </a:solidFill>
              </a:defRPr>
            </a:lvl5pPr>
            <a:lvl6pPr marL="2285680" indent="0">
              <a:buNone/>
              <a:defRPr sz="1600">
                <a:solidFill>
                  <a:schemeClr val="tx1">
                    <a:tint val="75000"/>
                  </a:schemeClr>
                </a:solidFill>
              </a:defRPr>
            </a:lvl6pPr>
            <a:lvl7pPr marL="2742815" indent="0">
              <a:buNone/>
              <a:defRPr sz="1600">
                <a:solidFill>
                  <a:schemeClr val="tx1">
                    <a:tint val="75000"/>
                  </a:schemeClr>
                </a:solidFill>
              </a:defRPr>
            </a:lvl7pPr>
            <a:lvl8pPr marL="3199952" indent="0">
              <a:buNone/>
              <a:defRPr sz="1600">
                <a:solidFill>
                  <a:schemeClr val="tx1">
                    <a:tint val="75000"/>
                  </a:schemeClr>
                </a:solidFill>
              </a:defRPr>
            </a:lvl8pPr>
            <a:lvl9pPr marL="365708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A887BC-994D-6348-A22F-C0F51CD75207}"/>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5" name="Footer Placeholder 4">
            <a:extLst>
              <a:ext uri="{FF2B5EF4-FFF2-40B4-BE49-F238E27FC236}">
                <a16:creationId xmlns:a16="http://schemas.microsoft.com/office/drawing/2014/main" id="{F772C79D-769B-FF47-8B9D-C0EBC590A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EAC31-AFA1-FC4F-AD13-3429E01FC9FF}"/>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7499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57FF-1262-2E48-8653-14B9E9252A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10F63-73A0-3C49-8636-D947ED30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A93980-257D-6042-BA40-6430112BC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B21F8-92A2-D54F-9159-7DFF1DA1F984}"/>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6" name="Footer Placeholder 5">
            <a:extLst>
              <a:ext uri="{FF2B5EF4-FFF2-40B4-BE49-F238E27FC236}">
                <a16:creationId xmlns:a16="http://schemas.microsoft.com/office/drawing/2014/main" id="{0FDE2376-1CCC-A24A-8FBA-DFE9D81F5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CE39C-FC1B-974F-A8BC-2CDD53E0CE13}"/>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698906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8727-072D-EF48-A1EA-918308AFBAD3}"/>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B11294-FC9E-894F-9FC0-464ED2D83204}"/>
              </a:ext>
            </a:extLst>
          </p:cNvPr>
          <p:cNvSpPr>
            <a:spLocks noGrp="1"/>
          </p:cNvSpPr>
          <p:nvPr>
            <p:ph type="body" idx="1"/>
          </p:nvPr>
        </p:nvSpPr>
        <p:spPr>
          <a:xfrm>
            <a:off x="839791" y="1681163"/>
            <a:ext cx="5157787" cy="823912"/>
          </a:xfrm>
        </p:spPr>
        <p:txBody>
          <a:bodyPr anchor="b"/>
          <a:lstStyle>
            <a:lvl1pPr marL="0" indent="0">
              <a:buNone/>
              <a:defRPr sz="2400" b="1"/>
            </a:lvl1pPr>
            <a:lvl2pPr marL="457137" indent="0">
              <a:buNone/>
              <a:defRPr sz="2000" b="1"/>
            </a:lvl2pPr>
            <a:lvl3pPr marL="914272" indent="0">
              <a:buNone/>
              <a:defRPr sz="1800" b="1"/>
            </a:lvl3pPr>
            <a:lvl4pPr marL="1371408" indent="0">
              <a:buNone/>
              <a:defRPr sz="1600" b="1"/>
            </a:lvl4pPr>
            <a:lvl5pPr marL="1828544" indent="0">
              <a:buNone/>
              <a:defRPr sz="1600" b="1"/>
            </a:lvl5pPr>
            <a:lvl6pPr marL="2285680" indent="0">
              <a:buNone/>
              <a:defRPr sz="1600" b="1"/>
            </a:lvl6pPr>
            <a:lvl7pPr marL="2742815" indent="0">
              <a:buNone/>
              <a:defRPr sz="1600" b="1"/>
            </a:lvl7pPr>
            <a:lvl8pPr marL="3199952" indent="0">
              <a:buNone/>
              <a:defRPr sz="1600" b="1"/>
            </a:lvl8pPr>
            <a:lvl9pPr marL="365708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F3552-B452-1342-AC80-5986BF688FAA}"/>
              </a:ext>
            </a:extLst>
          </p:cNvPr>
          <p:cNvSpPr>
            <a:spLocks noGrp="1"/>
          </p:cNvSpPr>
          <p:nvPr>
            <p:ph sz="half" idx="2"/>
          </p:nvPr>
        </p:nvSpPr>
        <p:spPr>
          <a:xfrm>
            <a:off x="839791"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3FBED-6F8D-7B4D-A6F6-558A678A7042}"/>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37" indent="0">
              <a:buNone/>
              <a:defRPr sz="2000" b="1"/>
            </a:lvl2pPr>
            <a:lvl3pPr marL="914272" indent="0">
              <a:buNone/>
              <a:defRPr sz="1800" b="1"/>
            </a:lvl3pPr>
            <a:lvl4pPr marL="1371408" indent="0">
              <a:buNone/>
              <a:defRPr sz="1600" b="1"/>
            </a:lvl4pPr>
            <a:lvl5pPr marL="1828544" indent="0">
              <a:buNone/>
              <a:defRPr sz="1600" b="1"/>
            </a:lvl5pPr>
            <a:lvl6pPr marL="2285680" indent="0">
              <a:buNone/>
              <a:defRPr sz="1600" b="1"/>
            </a:lvl6pPr>
            <a:lvl7pPr marL="2742815" indent="0">
              <a:buNone/>
              <a:defRPr sz="1600" b="1"/>
            </a:lvl7pPr>
            <a:lvl8pPr marL="3199952" indent="0">
              <a:buNone/>
              <a:defRPr sz="1600" b="1"/>
            </a:lvl8pPr>
            <a:lvl9pPr marL="365708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F324F1-6C71-9046-A2E1-F9792356049A}"/>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5F9DDA-C5DE-3048-B8A3-D20AE6FD2A06}"/>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8" name="Footer Placeholder 7">
            <a:extLst>
              <a:ext uri="{FF2B5EF4-FFF2-40B4-BE49-F238E27FC236}">
                <a16:creationId xmlns:a16="http://schemas.microsoft.com/office/drawing/2014/main" id="{F8B6898D-3852-3644-947A-8D029CB77C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3AD95A-10E8-B145-AC94-7138C1D9F36B}"/>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79397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8364-0ABD-604C-99D9-A47115FD29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5B724F-44F6-6B4B-8BAA-825DA3D0F6E8}"/>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4" name="Footer Placeholder 3">
            <a:extLst>
              <a:ext uri="{FF2B5EF4-FFF2-40B4-BE49-F238E27FC236}">
                <a16:creationId xmlns:a16="http://schemas.microsoft.com/office/drawing/2014/main" id="{0ABCDFE8-89D0-AA4C-B371-26A0668371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0454FC-0768-4546-B796-61059F185242}"/>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818530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BB0B86-F040-7944-B07E-B79CD9AE2B8D}"/>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3" name="Footer Placeholder 2">
            <a:extLst>
              <a:ext uri="{FF2B5EF4-FFF2-40B4-BE49-F238E27FC236}">
                <a16:creationId xmlns:a16="http://schemas.microsoft.com/office/drawing/2014/main" id="{01EADE9F-D6FD-DD40-9DE6-ECF1C79F65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34E10-05AE-974C-88F8-3D09DD8E90D3}"/>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136669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5553-9814-854C-8DAC-90FECC95FA7B}"/>
              </a:ext>
            </a:extLst>
          </p:cNvPr>
          <p:cNvSpPr>
            <a:spLocks noGrp="1"/>
          </p:cNvSpPr>
          <p:nvPr>
            <p:ph type="title"/>
          </p:nvPr>
        </p:nvSpPr>
        <p:spPr>
          <a:xfrm>
            <a:off x="839790" y="457200"/>
            <a:ext cx="3932237"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0CF74FFA-EA66-5E4A-BDD9-6DEF62A3F19C}"/>
              </a:ext>
            </a:extLst>
          </p:cNvPr>
          <p:cNvSpPr>
            <a:spLocks noGrp="1"/>
          </p:cNvSpPr>
          <p:nvPr>
            <p:ph idx="1"/>
          </p:nvPr>
        </p:nvSpPr>
        <p:spPr>
          <a:xfrm>
            <a:off x="5183188" y="987430"/>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E955A8-9E52-A64E-A317-3BDBF8CD6E7E}"/>
              </a:ext>
            </a:extLst>
          </p:cNvPr>
          <p:cNvSpPr>
            <a:spLocks noGrp="1"/>
          </p:cNvSpPr>
          <p:nvPr>
            <p:ph type="body" sz="half" idx="2"/>
          </p:nvPr>
        </p:nvSpPr>
        <p:spPr>
          <a:xfrm>
            <a:off x="839790" y="2057400"/>
            <a:ext cx="3932237" cy="3811588"/>
          </a:xfrm>
        </p:spPr>
        <p:txBody>
          <a:bodyPr/>
          <a:lstStyle>
            <a:lvl1pPr marL="0" indent="0">
              <a:buNone/>
              <a:defRPr sz="1600"/>
            </a:lvl1pPr>
            <a:lvl2pPr marL="457137" indent="0">
              <a:buNone/>
              <a:defRPr sz="1400"/>
            </a:lvl2pPr>
            <a:lvl3pPr marL="914272" indent="0">
              <a:buNone/>
              <a:defRPr sz="1200"/>
            </a:lvl3pPr>
            <a:lvl4pPr marL="1371408" indent="0">
              <a:buNone/>
              <a:defRPr sz="1000"/>
            </a:lvl4pPr>
            <a:lvl5pPr marL="1828544" indent="0">
              <a:buNone/>
              <a:defRPr sz="1000"/>
            </a:lvl5pPr>
            <a:lvl6pPr marL="2285680" indent="0">
              <a:buNone/>
              <a:defRPr sz="1000"/>
            </a:lvl6pPr>
            <a:lvl7pPr marL="2742815" indent="0">
              <a:buNone/>
              <a:defRPr sz="1000"/>
            </a:lvl7pPr>
            <a:lvl8pPr marL="3199952" indent="0">
              <a:buNone/>
              <a:defRPr sz="1000"/>
            </a:lvl8pPr>
            <a:lvl9pPr marL="365708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7E9B8-3A60-F447-95EE-4C09632E9ED0}"/>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6" name="Footer Placeholder 5">
            <a:extLst>
              <a:ext uri="{FF2B5EF4-FFF2-40B4-BE49-F238E27FC236}">
                <a16:creationId xmlns:a16="http://schemas.microsoft.com/office/drawing/2014/main" id="{08890B49-BC52-A845-A076-168C47D7A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431CA-A00C-9A44-BDD0-F65BAEADEACA}"/>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1119992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777C-0003-F349-83FF-359F5660C904}"/>
              </a:ext>
            </a:extLst>
          </p:cNvPr>
          <p:cNvSpPr>
            <a:spLocks noGrp="1"/>
          </p:cNvSpPr>
          <p:nvPr>
            <p:ph type="title"/>
          </p:nvPr>
        </p:nvSpPr>
        <p:spPr>
          <a:xfrm>
            <a:off x="839790" y="457200"/>
            <a:ext cx="3932237"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FC1DD415-06DC-A640-BB64-493634D5851A}"/>
              </a:ext>
            </a:extLst>
          </p:cNvPr>
          <p:cNvSpPr>
            <a:spLocks noGrp="1"/>
          </p:cNvSpPr>
          <p:nvPr>
            <p:ph type="pic" idx="1"/>
          </p:nvPr>
        </p:nvSpPr>
        <p:spPr>
          <a:xfrm>
            <a:off x="5183188" y="987430"/>
            <a:ext cx="6172200" cy="4873625"/>
          </a:xfrm>
        </p:spPr>
        <p:txBody>
          <a:bodyPr/>
          <a:lstStyle>
            <a:lvl1pPr marL="0" indent="0">
              <a:buNone/>
              <a:defRPr sz="3199"/>
            </a:lvl1pPr>
            <a:lvl2pPr marL="457137" indent="0">
              <a:buNone/>
              <a:defRPr sz="2800"/>
            </a:lvl2pPr>
            <a:lvl3pPr marL="914272" indent="0">
              <a:buNone/>
              <a:defRPr sz="2400"/>
            </a:lvl3pPr>
            <a:lvl4pPr marL="1371408" indent="0">
              <a:buNone/>
              <a:defRPr sz="2000"/>
            </a:lvl4pPr>
            <a:lvl5pPr marL="1828544" indent="0">
              <a:buNone/>
              <a:defRPr sz="2000"/>
            </a:lvl5pPr>
            <a:lvl6pPr marL="2285680" indent="0">
              <a:buNone/>
              <a:defRPr sz="2000"/>
            </a:lvl6pPr>
            <a:lvl7pPr marL="2742815" indent="0">
              <a:buNone/>
              <a:defRPr sz="2000"/>
            </a:lvl7pPr>
            <a:lvl8pPr marL="3199952" indent="0">
              <a:buNone/>
              <a:defRPr sz="2000"/>
            </a:lvl8pPr>
            <a:lvl9pPr marL="3657089" indent="0">
              <a:buNone/>
              <a:defRPr sz="2000"/>
            </a:lvl9pPr>
          </a:lstStyle>
          <a:p>
            <a:endParaRPr lang="en-US"/>
          </a:p>
        </p:txBody>
      </p:sp>
      <p:sp>
        <p:nvSpPr>
          <p:cNvPr id="4" name="Text Placeholder 3">
            <a:extLst>
              <a:ext uri="{FF2B5EF4-FFF2-40B4-BE49-F238E27FC236}">
                <a16:creationId xmlns:a16="http://schemas.microsoft.com/office/drawing/2014/main" id="{4F99128A-7CDC-9344-B573-95BD3E1C2808}"/>
              </a:ext>
            </a:extLst>
          </p:cNvPr>
          <p:cNvSpPr>
            <a:spLocks noGrp="1"/>
          </p:cNvSpPr>
          <p:nvPr>
            <p:ph type="body" sz="half" idx="2"/>
          </p:nvPr>
        </p:nvSpPr>
        <p:spPr>
          <a:xfrm>
            <a:off x="839790" y="2057400"/>
            <a:ext cx="3932237" cy="3811588"/>
          </a:xfrm>
        </p:spPr>
        <p:txBody>
          <a:bodyPr/>
          <a:lstStyle>
            <a:lvl1pPr marL="0" indent="0">
              <a:buNone/>
              <a:defRPr sz="1600"/>
            </a:lvl1pPr>
            <a:lvl2pPr marL="457137" indent="0">
              <a:buNone/>
              <a:defRPr sz="1400"/>
            </a:lvl2pPr>
            <a:lvl3pPr marL="914272" indent="0">
              <a:buNone/>
              <a:defRPr sz="1200"/>
            </a:lvl3pPr>
            <a:lvl4pPr marL="1371408" indent="0">
              <a:buNone/>
              <a:defRPr sz="1000"/>
            </a:lvl4pPr>
            <a:lvl5pPr marL="1828544" indent="0">
              <a:buNone/>
              <a:defRPr sz="1000"/>
            </a:lvl5pPr>
            <a:lvl6pPr marL="2285680" indent="0">
              <a:buNone/>
              <a:defRPr sz="1000"/>
            </a:lvl6pPr>
            <a:lvl7pPr marL="2742815" indent="0">
              <a:buNone/>
              <a:defRPr sz="1000"/>
            </a:lvl7pPr>
            <a:lvl8pPr marL="3199952" indent="0">
              <a:buNone/>
              <a:defRPr sz="1000"/>
            </a:lvl8pPr>
            <a:lvl9pPr marL="365708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FBBD5A-5E67-724B-BF29-CC66512B2971}"/>
              </a:ext>
            </a:extLst>
          </p:cNvPr>
          <p:cNvSpPr>
            <a:spLocks noGrp="1"/>
          </p:cNvSpPr>
          <p:nvPr>
            <p:ph type="dt" sz="half" idx="10"/>
          </p:nvPr>
        </p:nvSpPr>
        <p:spPr/>
        <p:txBody>
          <a:bodyPr/>
          <a:lstStyle/>
          <a:p>
            <a:fld id="{5613CBFC-E367-F04D-92C8-707703F8D218}" type="datetimeFigureOut">
              <a:rPr lang="en-US" smtClean="0"/>
              <a:t>4/11/2019</a:t>
            </a:fld>
            <a:endParaRPr lang="en-US"/>
          </a:p>
        </p:txBody>
      </p:sp>
      <p:sp>
        <p:nvSpPr>
          <p:cNvPr id="6" name="Footer Placeholder 5">
            <a:extLst>
              <a:ext uri="{FF2B5EF4-FFF2-40B4-BE49-F238E27FC236}">
                <a16:creationId xmlns:a16="http://schemas.microsoft.com/office/drawing/2014/main" id="{CC52AF4E-4332-C146-9A61-38649E1F3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BC195-EA44-F14E-B10C-68C3813AE514}"/>
              </a:ext>
            </a:extLst>
          </p:cNvPr>
          <p:cNvSpPr>
            <a:spLocks noGrp="1"/>
          </p:cNvSpPr>
          <p:nvPr>
            <p:ph type="sldNum" sz="quarter" idx="12"/>
          </p:nvPr>
        </p:nvSpPr>
        <p:spPr/>
        <p:txBody>
          <a:bodyPr/>
          <a:lstStyle/>
          <a:p>
            <a:fld id="{E78B55DB-6C48-A345-B24F-A69408BF01F0}" type="slidenum">
              <a:rPr lang="en-US" smtClean="0"/>
              <a:t>‹#›</a:t>
            </a:fld>
            <a:endParaRPr lang="en-US"/>
          </a:p>
        </p:txBody>
      </p:sp>
    </p:spTree>
    <p:extLst>
      <p:ext uri="{BB962C8B-B14F-4D97-AF65-F5344CB8AC3E}">
        <p14:creationId xmlns:p14="http://schemas.microsoft.com/office/powerpoint/2010/main" val="3529688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E2DFE-4986-B34E-B967-ED69EB235E03}"/>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5C6EC-2E8D-C443-A5DF-26683192D9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64ECB-E92B-3045-9A99-C2EE7E71AC81}"/>
              </a:ext>
            </a:extLst>
          </p:cNvPr>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3CBFC-E367-F04D-92C8-707703F8D218}" type="datetimeFigureOut">
              <a:rPr lang="en-US" smtClean="0"/>
              <a:t>4/11/2019</a:t>
            </a:fld>
            <a:endParaRPr lang="en-US"/>
          </a:p>
        </p:txBody>
      </p:sp>
      <p:sp>
        <p:nvSpPr>
          <p:cNvPr id="5" name="Footer Placeholder 4">
            <a:extLst>
              <a:ext uri="{FF2B5EF4-FFF2-40B4-BE49-F238E27FC236}">
                <a16:creationId xmlns:a16="http://schemas.microsoft.com/office/drawing/2014/main" id="{05C48ACC-474D-8C42-8045-8AEA380F25FB}"/>
              </a:ext>
            </a:extLst>
          </p:cNvPr>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29A79F-B236-504E-88A2-7F576D43950D}"/>
              </a:ext>
            </a:extLst>
          </p:cNvPr>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B55DB-6C48-A345-B24F-A69408BF01F0}" type="slidenum">
              <a:rPr lang="en-US" smtClean="0"/>
              <a:t>‹#›</a:t>
            </a:fld>
            <a:endParaRPr lang="en-US"/>
          </a:p>
        </p:txBody>
      </p:sp>
    </p:spTree>
    <p:extLst>
      <p:ext uri="{BB962C8B-B14F-4D97-AF65-F5344CB8AC3E}">
        <p14:creationId xmlns:p14="http://schemas.microsoft.com/office/powerpoint/2010/main" val="384774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2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68" indent="-228568" algn="l" defTabSz="9142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4" indent="-228568" algn="l" defTabSz="9142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39" indent="-228568" algn="l" defTabSz="9142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76" indent="-228568" algn="l" defTabSz="9142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13" indent="-228568" algn="l" defTabSz="9142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48" indent="-228568" algn="l" defTabSz="9142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84" indent="-228568" algn="l" defTabSz="9142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20" indent="-228568" algn="l" defTabSz="9142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56" indent="-228568" algn="l" defTabSz="9142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72" rtl="0" eaLnBrk="1" latinLnBrk="0" hangingPunct="1">
        <a:defRPr sz="1800" kern="1200">
          <a:solidFill>
            <a:schemeClr val="tx1"/>
          </a:solidFill>
          <a:latin typeface="+mn-lt"/>
          <a:ea typeface="+mn-ea"/>
          <a:cs typeface="+mn-cs"/>
        </a:defRPr>
      </a:lvl1pPr>
      <a:lvl2pPr marL="457137" algn="l" defTabSz="914272" rtl="0" eaLnBrk="1" latinLnBrk="0" hangingPunct="1">
        <a:defRPr sz="1800" kern="1200">
          <a:solidFill>
            <a:schemeClr val="tx1"/>
          </a:solidFill>
          <a:latin typeface="+mn-lt"/>
          <a:ea typeface="+mn-ea"/>
          <a:cs typeface="+mn-cs"/>
        </a:defRPr>
      </a:lvl2pPr>
      <a:lvl3pPr marL="914272" algn="l" defTabSz="914272" rtl="0" eaLnBrk="1" latinLnBrk="0" hangingPunct="1">
        <a:defRPr sz="1800" kern="1200">
          <a:solidFill>
            <a:schemeClr val="tx1"/>
          </a:solidFill>
          <a:latin typeface="+mn-lt"/>
          <a:ea typeface="+mn-ea"/>
          <a:cs typeface="+mn-cs"/>
        </a:defRPr>
      </a:lvl3pPr>
      <a:lvl4pPr marL="1371408" algn="l" defTabSz="914272" rtl="0" eaLnBrk="1" latinLnBrk="0" hangingPunct="1">
        <a:defRPr sz="1800" kern="1200">
          <a:solidFill>
            <a:schemeClr val="tx1"/>
          </a:solidFill>
          <a:latin typeface="+mn-lt"/>
          <a:ea typeface="+mn-ea"/>
          <a:cs typeface="+mn-cs"/>
        </a:defRPr>
      </a:lvl4pPr>
      <a:lvl5pPr marL="1828544" algn="l" defTabSz="914272" rtl="0" eaLnBrk="1" latinLnBrk="0" hangingPunct="1">
        <a:defRPr sz="1800" kern="1200">
          <a:solidFill>
            <a:schemeClr val="tx1"/>
          </a:solidFill>
          <a:latin typeface="+mn-lt"/>
          <a:ea typeface="+mn-ea"/>
          <a:cs typeface="+mn-cs"/>
        </a:defRPr>
      </a:lvl5pPr>
      <a:lvl6pPr marL="2285680" algn="l" defTabSz="914272" rtl="0" eaLnBrk="1" latinLnBrk="0" hangingPunct="1">
        <a:defRPr sz="1800" kern="1200">
          <a:solidFill>
            <a:schemeClr val="tx1"/>
          </a:solidFill>
          <a:latin typeface="+mn-lt"/>
          <a:ea typeface="+mn-ea"/>
          <a:cs typeface="+mn-cs"/>
        </a:defRPr>
      </a:lvl6pPr>
      <a:lvl7pPr marL="2742815" algn="l" defTabSz="914272" rtl="0" eaLnBrk="1" latinLnBrk="0" hangingPunct="1">
        <a:defRPr sz="1800" kern="1200">
          <a:solidFill>
            <a:schemeClr val="tx1"/>
          </a:solidFill>
          <a:latin typeface="+mn-lt"/>
          <a:ea typeface="+mn-ea"/>
          <a:cs typeface="+mn-cs"/>
        </a:defRPr>
      </a:lvl7pPr>
      <a:lvl8pPr marL="3199952" algn="l" defTabSz="914272" rtl="0" eaLnBrk="1" latinLnBrk="0" hangingPunct="1">
        <a:defRPr sz="1800" kern="1200">
          <a:solidFill>
            <a:schemeClr val="tx1"/>
          </a:solidFill>
          <a:latin typeface="+mn-lt"/>
          <a:ea typeface="+mn-ea"/>
          <a:cs typeface="+mn-cs"/>
        </a:defRPr>
      </a:lvl8pPr>
      <a:lvl9pPr marL="3657089" algn="l" defTabSz="9142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 y="0"/>
            <a:ext cx="12192385" cy="6854840"/>
          </a:xfrm>
          <a:custGeom>
            <a:avLst/>
            <a:gdLst/>
            <a:ahLst/>
            <a:cxnLst/>
            <a:rect l="l" t="t" r="r" b="b"/>
            <a:pathLst>
              <a:path w="20104735" h="12395835">
                <a:moveTo>
                  <a:pt x="0" y="12395495"/>
                </a:moveTo>
                <a:lnTo>
                  <a:pt x="20104336" y="12395495"/>
                </a:lnTo>
                <a:lnTo>
                  <a:pt x="20104336" y="0"/>
                </a:lnTo>
                <a:lnTo>
                  <a:pt x="0" y="0"/>
                </a:lnTo>
                <a:lnTo>
                  <a:pt x="0" y="12395495"/>
                </a:lnTo>
                <a:close/>
              </a:path>
            </a:pathLst>
          </a:custGeom>
          <a:solidFill>
            <a:srgbClr val="172251"/>
          </a:solidFill>
        </p:spPr>
        <p:txBody>
          <a:bodyPr wrap="square" lIns="0" tIns="0" rIns="0" bIns="0" rtlCol="0"/>
          <a:lstStyle/>
          <a:p>
            <a:endParaRPr sz="995"/>
          </a:p>
        </p:txBody>
      </p:sp>
      <p:sp>
        <p:nvSpPr>
          <p:cNvPr id="2" name="Holder 2"/>
          <p:cNvSpPr>
            <a:spLocks noGrp="1"/>
          </p:cNvSpPr>
          <p:nvPr>
            <p:ph type="title"/>
          </p:nvPr>
        </p:nvSpPr>
        <p:spPr>
          <a:xfrm>
            <a:off x="4171172" y="2796723"/>
            <a:ext cx="3849661" cy="1431161"/>
          </a:xfrm>
          <a:prstGeom prst="rect">
            <a:avLst/>
          </a:prstGeom>
        </p:spPr>
        <p:txBody>
          <a:bodyPr wrap="square" lIns="0" tIns="0" rIns="0" bIns="0">
            <a:spAutoFit/>
          </a:bodyPr>
          <a:lstStyle>
            <a:lvl1pPr>
              <a:defRPr sz="9300" b="0" i="0">
                <a:solidFill>
                  <a:schemeClr val="bg1"/>
                </a:solidFill>
                <a:latin typeface="Arial"/>
                <a:cs typeface="Arial"/>
              </a:defRPr>
            </a:lvl1pPr>
          </a:lstStyle>
          <a:p>
            <a:endParaRPr/>
          </a:p>
        </p:txBody>
      </p:sp>
      <p:sp>
        <p:nvSpPr>
          <p:cNvPr id="3" name="Holder 3"/>
          <p:cNvSpPr>
            <a:spLocks noGrp="1"/>
          </p:cNvSpPr>
          <p:nvPr>
            <p:ph type="body" idx="1"/>
          </p:nvPr>
        </p:nvSpPr>
        <p:spPr>
          <a:xfrm>
            <a:off x="1189815" y="1942474"/>
            <a:ext cx="981237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4/11/2019</a:t>
            </a:fld>
            <a:endParaRPr lang="en-US"/>
          </a:p>
        </p:txBody>
      </p:sp>
      <p:sp>
        <p:nvSpPr>
          <p:cNvPr id="6" name="Holder 6"/>
          <p:cNvSpPr>
            <a:spLocks noGrp="1"/>
          </p:cNvSpPr>
          <p:nvPr>
            <p:ph type="sldNum" sz="quarter" idx="7"/>
          </p:nvPr>
        </p:nvSpPr>
        <p:spPr>
          <a:xfrm>
            <a:off x="8778241"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521305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252796">
        <a:defRPr>
          <a:latin typeface="+mn-lt"/>
          <a:ea typeface="+mn-ea"/>
          <a:cs typeface="+mn-cs"/>
        </a:defRPr>
      </a:lvl2pPr>
      <a:lvl3pPr marL="505591">
        <a:defRPr>
          <a:latin typeface="+mn-lt"/>
          <a:ea typeface="+mn-ea"/>
          <a:cs typeface="+mn-cs"/>
        </a:defRPr>
      </a:lvl3pPr>
      <a:lvl4pPr marL="758389">
        <a:defRPr>
          <a:latin typeface="+mn-lt"/>
          <a:ea typeface="+mn-ea"/>
          <a:cs typeface="+mn-cs"/>
        </a:defRPr>
      </a:lvl4pPr>
      <a:lvl5pPr marL="1011185">
        <a:defRPr>
          <a:latin typeface="+mn-lt"/>
          <a:ea typeface="+mn-ea"/>
          <a:cs typeface="+mn-cs"/>
        </a:defRPr>
      </a:lvl5pPr>
      <a:lvl6pPr marL="1263982">
        <a:defRPr>
          <a:latin typeface="+mn-lt"/>
          <a:ea typeface="+mn-ea"/>
          <a:cs typeface="+mn-cs"/>
        </a:defRPr>
      </a:lvl6pPr>
      <a:lvl7pPr marL="1516778">
        <a:defRPr>
          <a:latin typeface="+mn-lt"/>
          <a:ea typeface="+mn-ea"/>
          <a:cs typeface="+mn-cs"/>
        </a:defRPr>
      </a:lvl7pPr>
      <a:lvl8pPr marL="1769574">
        <a:defRPr>
          <a:latin typeface="+mn-lt"/>
          <a:ea typeface="+mn-ea"/>
          <a:cs typeface="+mn-cs"/>
        </a:defRPr>
      </a:lvl8pPr>
      <a:lvl9pPr marL="2022371">
        <a:defRPr>
          <a:latin typeface="+mn-lt"/>
          <a:ea typeface="+mn-ea"/>
          <a:cs typeface="+mn-cs"/>
        </a:defRPr>
      </a:lvl9pPr>
    </p:bodyStyle>
    <p:otherStyle>
      <a:lvl1pPr marL="0">
        <a:defRPr>
          <a:latin typeface="+mn-lt"/>
          <a:ea typeface="+mn-ea"/>
          <a:cs typeface="+mn-cs"/>
        </a:defRPr>
      </a:lvl1pPr>
      <a:lvl2pPr marL="252796">
        <a:defRPr>
          <a:latin typeface="+mn-lt"/>
          <a:ea typeface="+mn-ea"/>
          <a:cs typeface="+mn-cs"/>
        </a:defRPr>
      </a:lvl2pPr>
      <a:lvl3pPr marL="505591">
        <a:defRPr>
          <a:latin typeface="+mn-lt"/>
          <a:ea typeface="+mn-ea"/>
          <a:cs typeface="+mn-cs"/>
        </a:defRPr>
      </a:lvl3pPr>
      <a:lvl4pPr marL="758389">
        <a:defRPr>
          <a:latin typeface="+mn-lt"/>
          <a:ea typeface="+mn-ea"/>
          <a:cs typeface="+mn-cs"/>
        </a:defRPr>
      </a:lvl4pPr>
      <a:lvl5pPr marL="1011185">
        <a:defRPr>
          <a:latin typeface="+mn-lt"/>
          <a:ea typeface="+mn-ea"/>
          <a:cs typeface="+mn-cs"/>
        </a:defRPr>
      </a:lvl5pPr>
      <a:lvl6pPr marL="1263982">
        <a:defRPr>
          <a:latin typeface="+mn-lt"/>
          <a:ea typeface="+mn-ea"/>
          <a:cs typeface="+mn-cs"/>
        </a:defRPr>
      </a:lvl6pPr>
      <a:lvl7pPr marL="1516778">
        <a:defRPr>
          <a:latin typeface="+mn-lt"/>
          <a:ea typeface="+mn-ea"/>
          <a:cs typeface="+mn-cs"/>
        </a:defRPr>
      </a:lvl7pPr>
      <a:lvl8pPr marL="1769574">
        <a:defRPr>
          <a:latin typeface="+mn-lt"/>
          <a:ea typeface="+mn-ea"/>
          <a:cs typeface="+mn-cs"/>
        </a:defRPr>
      </a:lvl8pPr>
      <a:lvl9pPr marL="202237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jpg"/><Relationship Id="rId7" Type="http://schemas.openxmlformats.org/officeDocument/2006/relationships/diagramLayout" Target="../diagrams/layout2.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8.png"/><Relationship Id="rId10" Type="http://schemas.microsoft.com/office/2007/relationships/diagramDrawing" Target="../diagrams/drawing2.xml"/><Relationship Id="rId4" Type="http://schemas.openxmlformats.org/officeDocument/2006/relationships/image" Target="../media/image7.png"/><Relationship Id="rId9" Type="http://schemas.openxmlformats.org/officeDocument/2006/relationships/diagramColors" Target="../diagrams/colors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6.jpg"/><Relationship Id="rId7" Type="http://schemas.openxmlformats.org/officeDocument/2006/relationships/diagramLayout" Target="../diagrams/layout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image" Target="../media/image8.png"/><Relationship Id="rId9" Type="http://schemas.openxmlformats.org/officeDocument/2006/relationships/diagramColors" Target="../diagrams/colors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9.sv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9.sv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7.sv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9.sv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6.jpg"/><Relationship Id="rId7" Type="http://schemas.openxmlformats.org/officeDocument/2006/relationships/diagramLayout" Target="../diagrams/layout4.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8.png"/><Relationship Id="rId10" Type="http://schemas.microsoft.com/office/2007/relationships/diagramDrawing" Target="../diagrams/drawing4.xml"/><Relationship Id="rId4" Type="http://schemas.openxmlformats.org/officeDocument/2006/relationships/image" Target="../media/image7.png"/><Relationship Id="rId9" Type="http://schemas.openxmlformats.org/officeDocument/2006/relationships/diagramColors" Target="../diagrams/colors4.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6.jpg"/><Relationship Id="rId7" Type="http://schemas.openxmlformats.org/officeDocument/2006/relationships/diagramLayout" Target="../diagrams/layout5.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Data" Target="../diagrams/data5.xml"/><Relationship Id="rId5" Type="http://schemas.openxmlformats.org/officeDocument/2006/relationships/image" Target="../media/image8.png"/><Relationship Id="rId10" Type="http://schemas.microsoft.com/office/2007/relationships/diagramDrawing" Target="../diagrams/drawing5.xml"/><Relationship Id="rId4" Type="http://schemas.openxmlformats.org/officeDocument/2006/relationships/image" Target="../media/image7.png"/><Relationship Id="rId9" Type="http://schemas.openxmlformats.org/officeDocument/2006/relationships/diagramColors" Target="../diagrams/colors5.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6.jpg"/><Relationship Id="rId7" Type="http://schemas.openxmlformats.org/officeDocument/2006/relationships/diagramLayout" Target="../diagrams/layout6.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8.png"/><Relationship Id="rId10" Type="http://schemas.microsoft.com/office/2007/relationships/diagramDrawing" Target="../diagrams/drawing6.xml"/><Relationship Id="rId4" Type="http://schemas.openxmlformats.org/officeDocument/2006/relationships/image" Target="../media/image7.png"/><Relationship Id="rId9" Type="http://schemas.openxmlformats.org/officeDocument/2006/relationships/diagramColors" Target="../diagrams/colors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jp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2971800" y="4073527"/>
            <a:ext cx="5537200" cy="1117600"/>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Tree>
    <p:extLst>
      <p:ext uri="{BB962C8B-B14F-4D97-AF65-F5344CB8AC3E}">
        <p14:creationId xmlns:p14="http://schemas.microsoft.com/office/powerpoint/2010/main" val="54019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4760271" y="2532687"/>
            <a:ext cx="2967479" cy="1446550"/>
          </a:xfrm>
          <a:prstGeom prst="rect">
            <a:avLst/>
          </a:prstGeom>
        </p:spPr>
        <p:txBody>
          <a:bodyPr wrap="none">
            <a:spAutoFit/>
          </a:bodyPr>
          <a:lstStyle/>
          <a:p>
            <a:pPr lvl="0"/>
            <a:r>
              <a:rPr lang="en-US" sz="8800" b="1" dirty="0">
                <a:solidFill>
                  <a:srgbClr val="1DB954"/>
                </a:solidFill>
                <a:latin typeface="Proxima Nova" panose="02000506030000020004" pitchFamily="2" charset="77"/>
              </a:rPr>
              <a:t>Why?</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3797264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073908" y="1139952"/>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3803799" y="2555391"/>
            <a:ext cx="4911922" cy="1446550"/>
          </a:xfrm>
          <a:prstGeom prst="rect">
            <a:avLst/>
          </a:prstGeom>
        </p:spPr>
        <p:txBody>
          <a:bodyPr wrap="none">
            <a:spAutoFit/>
          </a:bodyPr>
          <a:lstStyle/>
          <a:p>
            <a:pPr lvl="0"/>
            <a:r>
              <a:rPr lang="en-US" sz="8800" b="1" dirty="0">
                <a:solidFill>
                  <a:srgbClr val="1DB954"/>
                </a:solidFill>
                <a:latin typeface="Proxima Nova" panose="02000506030000020004" pitchFamily="2" charset="77"/>
              </a:rPr>
              <a:t>Personas</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42827329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073908" y="1139952"/>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11" name="Rectangle 10">
            <a:extLst>
              <a:ext uri="{FF2B5EF4-FFF2-40B4-BE49-F238E27FC236}">
                <a16:creationId xmlns:a16="http://schemas.microsoft.com/office/drawing/2014/main" id="{60C2DD2A-DA36-114D-9070-FA9BC35112F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endParaRPr lang="en-US"/>
          </a:p>
        </p:txBody>
      </p:sp>
      <p:sp>
        <p:nvSpPr>
          <p:cNvPr id="26" name="Rectangle 25">
            <a:extLst>
              <a:ext uri="{FF2B5EF4-FFF2-40B4-BE49-F238E27FC236}">
                <a16:creationId xmlns:a16="http://schemas.microsoft.com/office/drawing/2014/main" id="{08C29265-E213-0D4E-ABC1-37CA89002A86}"/>
              </a:ext>
            </a:extLst>
          </p:cNvPr>
          <p:cNvSpPr/>
          <p:nvPr/>
        </p:nvSpPr>
        <p:spPr>
          <a:xfrm>
            <a:off x="6945338" y="539785"/>
            <a:ext cx="5145061" cy="1631216"/>
          </a:xfrm>
          <a:prstGeom prst="rect">
            <a:avLst/>
          </a:prstGeom>
        </p:spPr>
        <p:txBody>
          <a:bodyPr wrap="square">
            <a:spAutoFit/>
          </a:bodyPr>
          <a:lstStyle/>
          <a:p>
            <a:r>
              <a:rPr lang="en-US" sz="2000" b="1" i="1" dirty="0">
                <a:solidFill>
                  <a:srgbClr val="1DB954"/>
                </a:solidFill>
                <a:latin typeface="Proxima Nova" panose="02000506030000020004" pitchFamily="2" charset="77"/>
              </a:rPr>
              <a:t>“I always find myself in the passenger seat of my friend’s car asking him for his phone so that I can find that one song I just found the last week and play it from his phone .” </a:t>
            </a:r>
          </a:p>
        </p:txBody>
      </p:sp>
      <p:grpSp>
        <p:nvGrpSpPr>
          <p:cNvPr id="23" name="Group 22">
            <a:extLst>
              <a:ext uri="{FF2B5EF4-FFF2-40B4-BE49-F238E27FC236}">
                <a16:creationId xmlns:a16="http://schemas.microsoft.com/office/drawing/2014/main" id="{5CC47AF1-A201-1B46-98E9-83D649C2B3C1}"/>
              </a:ext>
            </a:extLst>
          </p:cNvPr>
          <p:cNvGrpSpPr/>
          <p:nvPr/>
        </p:nvGrpSpPr>
        <p:grpSpPr>
          <a:xfrm>
            <a:off x="325459" y="598698"/>
            <a:ext cx="6394468" cy="5660606"/>
            <a:chOff x="325459" y="598698"/>
            <a:chExt cx="6394468" cy="5660606"/>
          </a:xfrm>
        </p:grpSpPr>
        <p:pic>
          <p:nvPicPr>
            <p:cNvPr id="22" name="Picture 21" descr="A person driving a car&#10;&#10;Description automatically generated">
              <a:extLst>
                <a:ext uri="{FF2B5EF4-FFF2-40B4-BE49-F238E27FC236}">
                  <a16:creationId xmlns:a16="http://schemas.microsoft.com/office/drawing/2014/main" id="{A48EBC31-6255-514E-9680-696DF38F1B23}"/>
                </a:ext>
              </a:extLst>
            </p:cNvPr>
            <p:cNvPicPr>
              <a:picLocks noChangeAspect="1"/>
            </p:cNvPicPr>
            <p:nvPr/>
          </p:nvPicPr>
          <p:blipFill rotWithShape="1">
            <a:blip r:embed="rId6"/>
            <a:srcRect l="15342"/>
            <a:stretch/>
          </p:blipFill>
          <p:spPr>
            <a:xfrm>
              <a:off x="325459" y="598698"/>
              <a:ext cx="6393938" cy="5660136"/>
            </a:xfrm>
            <a:prstGeom prst="rect">
              <a:avLst/>
            </a:prstGeom>
            <a:ln>
              <a:solidFill>
                <a:srgbClr val="1DB954"/>
              </a:solidFill>
            </a:ln>
          </p:spPr>
        </p:pic>
        <p:sp>
          <p:nvSpPr>
            <p:cNvPr id="4" name="Rectangle 3">
              <a:extLst>
                <a:ext uri="{FF2B5EF4-FFF2-40B4-BE49-F238E27FC236}">
                  <a16:creationId xmlns:a16="http://schemas.microsoft.com/office/drawing/2014/main" id="{B6DBE9B0-DF77-E14C-8A08-FCEE1455CF24}"/>
                </a:ext>
              </a:extLst>
            </p:cNvPr>
            <p:cNvSpPr/>
            <p:nvPr/>
          </p:nvSpPr>
          <p:spPr>
            <a:xfrm>
              <a:off x="325459" y="5736084"/>
              <a:ext cx="6394468" cy="523220"/>
            </a:xfrm>
            <a:prstGeom prst="rect">
              <a:avLst/>
            </a:prstGeom>
            <a:solidFill>
              <a:schemeClr val="tx1">
                <a:alpha val="46000"/>
              </a:schemeClr>
            </a:solidFill>
            <a:ln>
              <a:noFill/>
            </a:ln>
          </p:spPr>
          <p:txBody>
            <a:bodyPr wrap="square">
              <a:spAutoFit/>
            </a:bodyPr>
            <a:lstStyle/>
            <a:p>
              <a:pPr lvl="0"/>
              <a:r>
                <a:rPr lang="en-US" sz="2800" b="1" dirty="0">
                  <a:solidFill>
                    <a:srgbClr val="1DB954"/>
                  </a:solidFill>
                  <a:latin typeface="Proxima Nova" panose="02000506030000020004" pitchFamily="2" charset="77"/>
                </a:rPr>
                <a:t>Cathy, 23 | Student | Seattle, WA</a:t>
              </a:r>
            </a:p>
          </p:txBody>
        </p:sp>
      </p:grpSp>
      <p:sp>
        <p:nvSpPr>
          <p:cNvPr id="30" name="Rectangle 29">
            <a:extLst>
              <a:ext uri="{FF2B5EF4-FFF2-40B4-BE49-F238E27FC236}">
                <a16:creationId xmlns:a16="http://schemas.microsoft.com/office/drawing/2014/main" id="{6F061B67-A35D-A74F-89FA-2F164F6C5CD9}"/>
              </a:ext>
            </a:extLst>
          </p:cNvPr>
          <p:cNvSpPr/>
          <p:nvPr/>
        </p:nvSpPr>
        <p:spPr>
          <a:xfrm>
            <a:off x="7045386" y="2873315"/>
            <a:ext cx="5045014" cy="2862322"/>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Socially active</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Listens to music in the car and at parties with her friends</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Hates looking up her favorite songs on her friend’s phone so that she can play them in the car.</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3568231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073908" y="1139952"/>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11" name="Rectangle 10">
            <a:extLst>
              <a:ext uri="{FF2B5EF4-FFF2-40B4-BE49-F238E27FC236}">
                <a16:creationId xmlns:a16="http://schemas.microsoft.com/office/drawing/2014/main" id="{60C2DD2A-DA36-114D-9070-FA9BC35112F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endParaRPr lang="en-US"/>
          </a:p>
        </p:txBody>
      </p:sp>
      <p:sp>
        <p:nvSpPr>
          <p:cNvPr id="26" name="Rectangle 25">
            <a:extLst>
              <a:ext uri="{FF2B5EF4-FFF2-40B4-BE49-F238E27FC236}">
                <a16:creationId xmlns:a16="http://schemas.microsoft.com/office/drawing/2014/main" id="{08C29265-E213-0D4E-ABC1-37CA89002A86}"/>
              </a:ext>
            </a:extLst>
          </p:cNvPr>
          <p:cNvSpPr/>
          <p:nvPr/>
        </p:nvSpPr>
        <p:spPr>
          <a:xfrm>
            <a:off x="7045386" y="539785"/>
            <a:ext cx="5045014" cy="707886"/>
          </a:xfrm>
          <a:prstGeom prst="rect">
            <a:avLst/>
          </a:prstGeom>
        </p:spPr>
        <p:txBody>
          <a:bodyPr wrap="square">
            <a:spAutoFit/>
          </a:bodyPr>
          <a:lstStyle/>
          <a:p>
            <a:r>
              <a:rPr lang="en-US" sz="2000" b="1" i="1" dirty="0">
                <a:solidFill>
                  <a:srgbClr val="1DB954"/>
                </a:solidFill>
                <a:latin typeface="Proxima Nova" panose="02000506030000020004" pitchFamily="2" charset="77"/>
              </a:rPr>
              <a:t>“I love throwing house parties and I want all of my guests to have a great time.” </a:t>
            </a:r>
          </a:p>
        </p:txBody>
      </p:sp>
      <p:sp>
        <p:nvSpPr>
          <p:cNvPr id="30" name="Rectangle 29">
            <a:extLst>
              <a:ext uri="{FF2B5EF4-FFF2-40B4-BE49-F238E27FC236}">
                <a16:creationId xmlns:a16="http://schemas.microsoft.com/office/drawing/2014/main" id="{6F061B67-A35D-A74F-89FA-2F164F6C5CD9}"/>
              </a:ext>
            </a:extLst>
          </p:cNvPr>
          <p:cNvSpPr/>
          <p:nvPr/>
        </p:nvSpPr>
        <p:spPr>
          <a:xfrm>
            <a:off x="7045386" y="2145140"/>
            <a:ext cx="5045014" cy="3785652"/>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Meets up with her friends regularly at house get-togethers.</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Really busy with school – doesn’t have time to find the latest music. </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Wants an easy way to find music that her friends like.</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a:p>
            <a:pPr marL="342900" indent="-342900">
              <a:buFont typeface="Arial" panose="020B0604020202020204" pitchFamily="34" charset="0"/>
              <a:buChar char="•"/>
            </a:pPr>
            <a:r>
              <a:rPr lang="en-US" sz="2000" b="1" dirty="0">
                <a:solidFill>
                  <a:srgbClr val="1DB954"/>
                </a:solidFill>
                <a:latin typeface="Proxima Nova" panose="02000506030000020004" pitchFamily="2" charset="77"/>
              </a:rPr>
              <a:t>Wants to play songs based on the mood of the party.</a:t>
            </a:r>
          </a:p>
          <a:p>
            <a:pPr marL="342900" indent="-342900">
              <a:buFont typeface="Arial" panose="020B0604020202020204" pitchFamily="34" charset="0"/>
              <a:buChar char="•"/>
            </a:pPr>
            <a:endParaRPr lang="en-US" sz="2000" b="1" dirty="0">
              <a:solidFill>
                <a:srgbClr val="1DB954"/>
              </a:solidFill>
              <a:latin typeface="Proxima Nova" panose="02000506030000020004" pitchFamily="2" charset="77"/>
            </a:endParaRPr>
          </a:p>
        </p:txBody>
      </p:sp>
      <p:pic>
        <p:nvPicPr>
          <p:cNvPr id="7" name="Picture 6" descr="A picture containing person, wall, indoor, young&#10;&#10;Description automatically generated">
            <a:extLst>
              <a:ext uri="{FF2B5EF4-FFF2-40B4-BE49-F238E27FC236}">
                <a16:creationId xmlns:a16="http://schemas.microsoft.com/office/drawing/2014/main" id="{C4460768-96F6-0140-9382-83996CB8C471}"/>
              </a:ext>
            </a:extLst>
          </p:cNvPr>
          <p:cNvPicPr>
            <a:picLocks noChangeAspect="1"/>
          </p:cNvPicPr>
          <p:nvPr/>
        </p:nvPicPr>
        <p:blipFill>
          <a:blip r:embed="rId6"/>
          <a:stretch>
            <a:fillRect/>
          </a:stretch>
        </p:blipFill>
        <p:spPr>
          <a:xfrm>
            <a:off x="325459" y="594360"/>
            <a:ext cx="6394468" cy="5666740"/>
          </a:xfrm>
          <a:prstGeom prst="rect">
            <a:avLst/>
          </a:prstGeom>
          <a:ln>
            <a:solidFill>
              <a:srgbClr val="1DB954"/>
            </a:solidFill>
          </a:ln>
        </p:spPr>
      </p:pic>
      <p:sp>
        <p:nvSpPr>
          <p:cNvPr id="4" name="Rectangle 3">
            <a:extLst>
              <a:ext uri="{FF2B5EF4-FFF2-40B4-BE49-F238E27FC236}">
                <a16:creationId xmlns:a16="http://schemas.microsoft.com/office/drawing/2014/main" id="{B6DBE9B0-DF77-E14C-8A08-FCEE1455CF24}"/>
              </a:ext>
            </a:extLst>
          </p:cNvPr>
          <p:cNvSpPr/>
          <p:nvPr/>
        </p:nvSpPr>
        <p:spPr>
          <a:xfrm>
            <a:off x="325459" y="5763735"/>
            <a:ext cx="6394468" cy="523220"/>
          </a:xfrm>
          <a:prstGeom prst="rect">
            <a:avLst/>
          </a:prstGeom>
          <a:solidFill>
            <a:schemeClr val="tx1">
              <a:alpha val="46000"/>
            </a:schemeClr>
          </a:solidFill>
        </p:spPr>
        <p:txBody>
          <a:bodyPr wrap="square">
            <a:spAutoFit/>
          </a:bodyPr>
          <a:lstStyle/>
          <a:p>
            <a:pPr lvl="0"/>
            <a:r>
              <a:rPr lang="en-US" sz="2800" b="1" dirty="0">
                <a:solidFill>
                  <a:srgbClr val="1DB954"/>
                </a:solidFill>
                <a:latin typeface="Proxima Nova" panose="02000506030000020004" pitchFamily="2" charset="77"/>
              </a:rPr>
              <a:t>Gwen, 26 | Student | Portland, OR</a:t>
            </a:r>
          </a:p>
        </p:txBody>
      </p:sp>
    </p:spTree>
    <p:extLst>
      <p:ext uri="{BB962C8B-B14F-4D97-AF65-F5344CB8AC3E}">
        <p14:creationId xmlns:p14="http://schemas.microsoft.com/office/powerpoint/2010/main" val="342876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841220" y="2500143"/>
            <a:ext cx="10697159" cy="1200329"/>
          </a:xfrm>
          <a:prstGeom prst="rect">
            <a:avLst/>
          </a:prstGeom>
        </p:spPr>
        <p:txBody>
          <a:bodyPr wrap="none">
            <a:spAutoFit/>
          </a:bodyPr>
          <a:lstStyle/>
          <a:p>
            <a:pPr lvl="0"/>
            <a:r>
              <a:rPr lang="en-US" sz="7200" b="1" dirty="0">
                <a:solidFill>
                  <a:srgbClr val="1DB954"/>
                </a:solidFill>
                <a:latin typeface="Proxima Nova" panose="02000506030000020004" pitchFamily="2" charset="77"/>
              </a:rPr>
              <a:t>Why is this important?</a:t>
            </a:r>
            <a:endParaRPr lang="en-US"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15031835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35169" y="1326515"/>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3746995" y="434190"/>
            <a:ext cx="4397358" cy="584775"/>
          </a:xfrm>
          <a:prstGeom prst="rect">
            <a:avLst/>
          </a:prstGeom>
        </p:spPr>
        <p:txBody>
          <a:bodyPr wrap="none">
            <a:spAutoFit/>
          </a:bodyPr>
          <a:lstStyle/>
          <a:p>
            <a:pPr lvl="0"/>
            <a:r>
              <a:rPr lang="en-US" sz="3200" b="1" dirty="0">
                <a:solidFill>
                  <a:srgbClr val="1DB954"/>
                </a:solidFill>
                <a:latin typeface="Proxima Nova" panose="02000506030000020004" pitchFamily="2" charset="77"/>
              </a:rPr>
              <a:t>User interviews tell us </a:t>
            </a:r>
          </a:p>
        </p:txBody>
      </p:sp>
      <p:graphicFrame>
        <p:nvGraphicFramePr>
          <p:cNvPr id="6" name="Chart 5">
            <a:extLst>
              <a:ext uri="{FF2B5EF4-FFF2-40B4-BE49-F238E27FC236}">
                <a16:creationId xmlns:a16="http://schemas.microsoft.com/office/drawing/2014/main" id="{C459113C-5F8B-0A4A-AC31-4F303A2B2445}"/>
              </a:ext>
            </a:extLst>
          </p:cNvPr>
          <p:cNvGraphicFramePr/>
          <p:nvPr>
            <p:extLst>
              <p:ext uri="{D42A27DB-BD31-4B8C-83A1-F6EECF244321}">
                <p14:modId xmlns:p14="http://schemas.microsoft.com/office/powerpoint/2010/main" val="1255413470"/>
              </p:ext>
            </p:extLst>
          </p:nvPr>
        </p:nvGraphicFramePr>
        <p:xfrm>
          <a:off x="5945674" y="1557173"/>
          <a:ext cx="4940300" cy="45381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A8FA37D2-2312-674A-BA08-8DB5FBB7CC4C}"/>
              </a:ext>
            </a:extLst>
          </p:cNvPr>
          <p:cNvGraphicFramePr/>
          <p:nvPr>
            <p:extLst>
              <p:ext uri="{D42A27DB-BD31-4B8C-83A1-F6EECF244321}">
                <p14:modId xmlns:p14="http://schemas.microsoft.com/office/powerpoint/2010/main" val="168968645"/>
              </p:ext>
            </p:extLst>
          </p:nvPr>
        </p:nvGraphicFramePr>
        <p:xfrm>
          <a:off x="723169" y="1557173"/>
          <a:ext cx="4940300" cy="45381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699790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35169" y="1326515"/>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graphicFrame>
        <p:nvGraphicFramePr>
          <p:cNvPr id="6" name="Chart 5">
            <a:extLst>
              <a:ext uri="{FF2B5EF4-FFF2-40B4-BE49-F238E27FC236}">
                <a16:creationId xmlns:a16="http://schemas.microsoft.com/office/drawing/2014/main" id="{C459113C-5F8B-0A4A-AC31-4F303A2B2445}"/>
              </a:ext>
            </a:extLst>
          </p:cNvPr>
          <p:cNvGraphicFramePr/>
          <p:nvPr>
            <p:extLst>
              <p:ext uri="{D42A27DB-BD31-4B8C-83A1-F6EECF244321}">
                <p14:modId xmlns:p14="http://schemas.microsoft.com/office/powerpoint/2010/main" val="919973948"/>
              </p:ext>
            </p:extLst>
          </p:nvPr>
        </p:nvGraphicFramePr>
        <p:xfrm>
          <a:off x="5945674" y="1122363"/>
          <a:ext cx="5281126" cy="497294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A8FA37D2-2312-674A-BA08-8DB5FBB7CC4C}"/>
              </a:ext>
            </a:extLst>
          </p:cNvPr>
          <p:cNvGraphicFramePr/>
          <p:nvPr>
            <p:extLst>
              <p:ext uri="{D42A27DB-BD31-4B8C-83A1-F6EECF244321}">
                <p14:modId xmlns:p14="http://schemas.microsoft.com/office/powerpoint/2010/main" val="2190440187"/>
              </p:ext>
            </p:extLst>
          </p:nvPr>
        </p:nvGraphicFramePr>
        <p:xfrm>
          <a:off x="723169" y="1122363"/>
          <a:ext cx="5281126" cy="497294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88503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1864671" y="2624260"/>
            <a:ext cx="8191615" cy="1569660"/>
          </a:xfrm>
          <a:prstGeom prst="rect">
            <a:avLst/>
          </a:prstGeom>
        </p:spPr>
        <p:txBody>
          <a:bodyPr wrap="square">
            <a:spAutoFit/>
          </a:bodyPr>
          <a:lstStyle/>
          <a:p>
            <a:pPr lvl="0" algn="ctr"/>
            <a:r>
              <a:rPr lang="en-US" sz="3200" b="1" dirty="0">
                <a:solidFill>
                  <a:srgbClr val="1DB954"/>
                </a:solidFill>
                <a:latin typeface="Proxima Nova" panose="02000506030000020004" pitchFamily="2" charset="77"/>
              </a:rPr>
              <a:t>Usage pattern and complaints indicate a desire for a better social listening experience</a:t>
            </a:r>
          </a:p>
        </p:txBody>
      </p:sp>
    </p:spTree>
    <p:extLst>
      <p:ext uri="{BB962C8B-B14F-4D97-AF65-F5344CB8AC3E}">
        <p14:creationId xmlns:p14="http://schemas.microsoft.com/office/powerpoint/2010/main" val="314913614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1425714" y="2500143"/>
            <a:ext cx="8892178" cy="1446550"/>
          </a:xfrm>
          <a:prstGeom prst="rect">
            <a:avLst/>
          </a:prstGeom>
        </p:spPr>
        <p:txBody>
          <a:bodyPr wrap="none">
            <a:spAutoFit/>
          </a:bodyPr>
          <a:lstStyle/>
          <a:p>
            <a:pPr lvl="0"/>
            <a:r>
              <a:rPr lang="en-US" sz="8800" b="1" dirty="0">
                <a:solidFill>
                  <a:srgbClr val="1DB954"/>
                </a:solidFill>
                <a:latin typeface="Proxima Nova" panose="02000506030000020004" pitchFamily="2" charset="77"/>
              </a:rPr>
              <a:t>What’s the MVP?</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3320727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graphicFrame>
        <p:nvGraphicFramePr>
          <p:cNvPr id="8" name="Diagram 7">
            <a:extLst>
              <a:ext uri="{FF2B5EF4-FFF2-40B4-BE49-F238E27FC236}">
                <a16:creationId xmlns:a16="http://schemas.microsoft.com/office/drawing/2014/main" id="{6C4713D6-EB01-4447-A800-4E7DFEC68802}"/>
              </a:ext>
            </a:extLst>
          </p:cNvPr>
          <p:cNvGraphicFramePr/>
          <p:nvPr>
            <p:extLst>
              <p:ext uri="{D42A27DB-BD31-4B8C-83A1-F6EECF244321}">
                <p14:modId xmlns:p14="http://schemas.microsoft.com/office/powerpoint/2010/main" val="4161262198"/>
              </p:ext>
            </p:extLst>
          </p:nvPr>
        </p:nvGraphicFramePr>
        <p:xfrm>
          <a:off x="1155700" y="571500"/>
          <a:ext cx="9004300" cy="55668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TextBox 8">
            <a:extLst>
              <a:ext uri="{FF2B5EF4-FFF2-40B4-BE49-F238E27FC236}">
                <a16:creationId xmlns:a16="http://schemas.microsoft.com/office/drawing/2014/main" id="{F4F82846-FB30-5B4E-B82F-D298C434BE37}"/>
              </a:ext>
            </a:extLst>
          </p:cNvPr>
          <p:cNvSpPr txBox="1"/>
          <p:nvPr/>
        </p:nvSpPr>
        <p:spPr>
          <a:xfrm>
            <a:off x="9232900" y="-304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69512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2971800" y="1122365"/>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365889" y="2532687"/>
            <a:ext cx="10564110" cy="1446550"/>
          </a:xfrm>
          <a:prstGeom prst="rect">
            <a:avLst/>
          </a:prstGeom>
        </p:spPr>
        <p:txBody>
          <a:bodyPr wrap="none">
            <a:spAutoFit/>
          </a:bodyPr>
          <a:lstStyle/>
          <a:p>
            <a:pPr lvl="0"/>
            <a:r>
              <a:rPr lang="en-US" sz="8800" b="1" dirty="0">
                <a:solidFill>
                  <a:srgbClr val="1DB954"/>
                </a:solidFill>
                <a:latin typeface="Proxima Nova" panose="02000506030000020004" pitchFamily="2" charset="77"/>
              </a:rPr>
              <a:t>Where do we stand?</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19364045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4"/>
          <a:stretch>
            <a:fillRect/>
          </a:stretch>
        </p:blipFill>
        <p:spPr>
          <a:xfrm>
            <a:off x="10056286" y="6633515"/>
            <a:ext cx="2135717" cy="224487"/>
          </a:xfrm>
          <a:prstGeom prst="rect">
            <a:avLst/>
          </a:prstGeom>
        </p:spPr>
      </p:pic>
      <p:sp>
        <p:nvSpPr>
          <p:cNvPr id="9" name="TextBox 8">
            <a:extLst>
              <a:ext uri="{FF2B5EF4-FFF2-40B4-BE49-F238E27FC236}">
                <a16:creationId xmlns:a16="http://schemas.microsoft.com/office/drawing/2014/main" id="{F4F82846-FB30-5B4E-B82F-D298C434BE37}"/>
              </a:ext>
            </a:extLst>
          </p:cNvPr>
          <p:cNvSpPr txBox="1"/>
          <p:nvPr/>
        </p:nvSpPr>
        <p:spPr>
          <a:xfrm>
            <a:off x="9232900" y="-304800"/>
            <a:ext cx="184731" cy="369332"/>
          </a:xfrm>
          <a:prstGeom prst="rect">
            <a:avLst/>
          </a:prstGeom>
          <a:noFill/>
        </p:spPr>
        <p:txBody>
          <a:bodyPr wrap="none" rtlCol="0">
            <a:spAutoFit/>
          </a:bodyPr>
          <a:lstStyle/>
          <a:p>
            <a:endParaRPr lang="en-US" dirty="0"/>
          </a:p>
        </p:txBody>
      </p:sp>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5"/>
          <a:stretch>
            <a:fillRect/>
          </a:stretch>
        </p:blipFill>
        <p:spPr>
          <a:xfrm>
            <a:off x="3209375" y="1189037"/>
            <a:ext cx="6586728" cy="4068763"/>
          </a:xfrm>
          <a:prstGeom prst="rect">
            <a:avLst/>
          </a:prstGeom>
        </p:spPr>
      </p:pic>
      <p:graphicFrame>
        <p:nvGraphicFramePr>
          <p:cNvPr id="4" name="Diagram 3">
            <a:extLst>
              <a:ext uri="{FF2B5EF4-FFF2-40B4-BE49-F238E27FC236}">
                <a16:creationId xmlns:a16="http://schemas.microsoft.com/office/drawing/2014/main" id="{C24A9E9F-4575-D243-89B5-DC4D3316CDE0}"/>
              </a:ext>
            </a:extLst>
          </p:cNvPr>
          <p:cNvGraphicFramePr/>
          <p:nvPr>
            <p:extLst>
              <p:ext uri="{D42A27DB-BD31-4B8C-83A1-F6EECF244321}">
                <p14:modId xmlns:p14="http://schemas.microsoft.com/office/powerpoint/2010/main" val="2750421160"/>
              </p:ext>
            </p:extLst>
          </p:nvPr>
        </p:nvGraphicFramePr>
        <p:xfrm>
          <a:off x="731521" y="116045"/>
          <a:ext cx="10497312" cy="65468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51620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902929" y="2500143"/>
            <a:ext cx="9581469" cy="1446550"/>
          </a:xfrm>
          <a:prstGeom prst="rect">
            <a:avLst/>
          </a:prstGeom>
        </p:spPr>
        <p:txBody>
          <a:bodyPr wrap="none">
            <a:spAutoFit/>
          </a:bodyPr>
          <a:lstStyle/>
          <a:p>
            <a:pPr lvl="0"/>
            <a:r>
              <a:rPr lang="en-US" sz="8800" b="1" dirty="0">
                <a:solidFill>
                  <a:srgbClr val="1DB954"/>
                </a:solidFill>
                <a:latin typeface="Proxima Nova" panose="02000506030000020004" pitchFamily="2" charset="77"/>
              </a:rPr>
              <a:t>How does it work?</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334192554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AD47D5C-4A63-9D47-A47B-73F178BDAD81}"/>
              </a:ext>
            </a:extLst>
          </p:cNvPr>
          <p:cNvPicPr>
            <a:picLocks noChangeAspect="1"/>
          </p:cNvPicPr>
          <p:nvPr/>
        </p:nvPicPr>
        <p:blipFill>
          <a:blip r:embed="rId6"/>
          <a:stretch>
            <a:fillRect/>
          </a:stretch>
        </p:blipFill>
        <p:spPr>
          <a:xfrm>
            <a:off x="6902581" y="460807"/>
            <a:ext cx="3153705" cy="5936386"/>
          </a:xfrm>
          <a:prstGeom prst="rect">
            <a:avLst/>
          </a:prstGeom>
        </p:spPr>
      </p:pic>
      <p:pic>
        <p:nvPicPr>
          <p:cNvPr id="10" name="Picture 9">
            <a:extLst>
              <a:ext uri="{FF2B5EF4-FFF2-40B4-BE49-F238E27FC236}">
                <a16:creationId xmlns:a16="http://schemas.microsoft.com/office/drawing/2014/main" id="{97B74965-6162-934D-AB24-B19DCD8B9FCE}"/>
              </a:ext>
            </a:extLst>
          </p:cNvPr>
          <p:cNvPicPr>
            <a:picLocks noChangeAspect="1"/>
          </p:cNvPicPr>
          <p:nvPr/>
        </p:nvPicPr>
        <p:blipFill>
          <a:blip r:embed="rId7"/>
          <a:stretch>
            <a:fillRect/>
          </a:stretch>
        </p:blipFill>
        <p:spPr>
          <a:xfrm>
            <a:off x="1874438" y="460807"/>
            <a:ext cx="3153705" cy="5936386"/>
          </a:xfrm>
          <a:prstGeom prst="rect">
            <a:avLst/>
          </a:prstGeom>
        </p:spPr>
      </p:pic>
      <p:pic>
        <p:nvPicPr>
          <p:cNvPr id="22" name="Graphic 21" descr="Arrow: Clockwise curve">
            <a:extLst>
              <a:ext uri="{FF2B5EF4-FFF2-40B4-BE49-F238E27FC236}">
                <a16:creationId xmlns:a16="http://schemas.microsoft.com/office/drawing/2014/main" id="{B469AD15-7C1E-7F45-B947-FE6004C79F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5867" y="3052763"/>
            <a:ext cx="914400" cy="914400"/>
          </a:xfrm>
          <a:prstGeom prst="rect">
            <a:avLst/>
          </a:prstGeom>
        </p:spPr>
      </p:pic>
      <p:pic>
        <p:nvPicPr>
          <p:cNvPr id="25" name="Graphic 24" descr="Arrow: Clockwise curve">
            <a:extLst>
              <a:ext uri="{FF2B5EF4-FFF2-40B4-BE49-F238E27FC236}">
                <a16:creationId xmlns:a16="http://schemas.microsoft.com/office/drawing/2014/main" id="{D39E5864-444F-3E42-BCE4-1B1374D59F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45629" y="1416797"/>
            <a:ext cx="914400" cy="914400"/>
          </a:xfrm>
          <a:prstGeom prst="rect">
            <a:avLst/>
          </a:prstGeom>
        </p:spPr>
      </p:pic>
      <p:pic>
        <p:nvPicPr>
          <p:cNvPr id="28" name="Graphic 27" descr="Arrow: Slight curve">
            <a:extLst>
              <a:ext uri="{FF2B5EF4-FFF2-40B4-BE49-F238E27FC236}">
                <a16:creationId xmlns:a16="http://schemas.microsoft.com/office/drawing/2014/main" id="{42A12B08-3570-DA41-90A3-5E075CAB6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4181" y="990601"/>
            <a:ext cx="914400" cy="914400"/>
          </a:xfrm>
          <a:prstGeom prst="rect">
            <a:avLst/>
          </a:prstGeom>
        </p:spPr>
      </p:pic>
      <p:pic>
        <p:nvPicPr>
          <p:cNvPr id="29" name="Graphic 28" descr="Arrow: Slight curve">
            <a:extLst>
              <a:ext uri="{FF2B5EF4-FFF2-40B4-BE49-F238E27FC236}">
                <a16:creationId xmlns:a16="http://schemas.microsoft.com/office/drawing/2014/main" id="{AD40EE5F-79AA-BE4F-B816-99593EF60E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82189" y="2766218"/>
            <a:ext cx="914400" cy="914400"/>
          </a:xfrm>
          <a:prstGeom prst="rect">
            <a:avLst/>
          </a:prstGeom>
        </p:spPr>
      </p:pic>
    </p:spTree>
    <p:extLst>
      <p:ext uri="{BB962C8B-B14F-4D97-AF65-F5344CB8AC3E}">
        <p14:creationId xmlns:p14="http://schemas.microsoft.com/office/powerpoint/2010/main" val="10524695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pic>
        <p:nvPicPr>
          <p:cNvPr id="7" name="Picture 6">
            <a:extLst>
              <a:ext uri="{FF2B5EF4-FFF2-40B4-BE49-F238E27FC236}">
                <a16:creationId xmlns:a16="http://schemas.microsoft.com/office/drawing/2014/main" id="{AC4DDEE8-FD2F-DF4C-9B54-ED052E9EDB3F}"/>
              </a:ext>
            </a:extLst>
          </p:cNvPr>
          <p:cNvPicPr>
            <a:picLocks noChangeAspect="1"/>
          </p:cNvPicPr>
          <p:nvPr/>
        </p:nvPicPr>
        <p:blipFill>
          <a:blip r:embed="rId6"/>
          <a:stretch>
            <a:fillRect/>
          </a:stretch>
        </p:blipFill>
        <p:spPr>
          <a:xfrm>
            <a:off x="1829227" y="392241"/>
            <a:ext cx="3226556" cy="6073518"/>
          </a:xfrm>
          <a:prstGeom prst="rect">
            <a:avLst/>
          </a:prstGeom>
        </p:spPr>
      </p:pic>
      <p:pic>
        <p:nvPicPr>
          <p:cNvPr id="14" name="Picture 13">
            <a:extLst>
              <a:ext uri="{FF2B5EF4-FFF2-40B4-BE49-F238E27FC236}">
                <a16:creationId xmlns:a16="http://schemas.microsoft.com/office/drawing/2014/main" id="{0A3F890B-360B-9A46-9B11-A0C75B63669B}"/>
              </a:ext>
            </a:extLst>
          </p:cNvPr>
          <p:cNvPicPr>
            <a:picLocks noChangeAspect="1"/>
          </p:cNvPicPr>
          <p:nvPr/>
        </p:nvPicPr>
        <p:blipFill>
          <a:blip r:embed="rId7"/>
          <a:stretch>
            <a:fillRect/>
          </a:stretch>
        </p:blipFill>
        <p:spPr>
          <a:xfrm>
            <a:off x="6993552" y="392240"/>
            <a:ext cx="3226556" cy="6073517"/>
          </a:xfrm>
          <a:prstGeom prst="rect">
            <a:avLst/>
          </a:prstGeom>
        </p:spPr>
      </p:pic>
      <p:pic>
        <p:nvPicPr>
          <p:cNvPr id="15" name="Graphic 14" descr="Arrow: Clockwise curve">
            <a:extLst>
              <a:ext uri="{FF2B5EF4-FFF2-40B4-BE49-F238E27FC236}">
                <a16:creationId xmlns:a16="http://schemas.microsoft.com/office/drawing/2014/main" id="{8049B7EA-9B58-CF42-946E-2841F519BF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5176" y="1769123"/>
            <a:ext cx="914400" cy="914400"/>
          </a:xfrm>
          <a:prstGeom prst="rect">
            <a:avLst/>
          </a:prstGeom>
        </p:spPr>
      </p:pic>
      <p:pic>
        <p:nvPicPr>
          <p:cNvPr id="16" name="Graphic 15" descr="Arrow: Clockwise curve">
            <a:extLst>
              <a:ext uri="{FF2B5EF4-FFF2-40B4-BE49-F238E27FC236}">
                <a16:creationId xmlns:a16="http://schemas.microsoft.com/office/drawing/2014/main" id="{2198E327-D876-434C-BBA8-52A2C6D457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9630" y="3283420"/>
            <a:ext cx="914400" cy="914400"/>
          </a:xfrm>
          <a:prstGeom prst="rect">
            <a:avLst/>
          </a:prstGeom>
        </p:spPr>
      </p:pic>
      <p:pic>
        <p:nvPicPr>
          <p:cNvPr id="17" name="Graphic 16" descr="Arrow: Slight curve">
            <a:extLst>
              <a:ext uri="{FF2B5EF4-FFF2-40B4-BE49-F238E27FC236}">
                <a16:creationId xmlns:a16="http://schemas.microsoft.com/office/drawing/2014/main" id="{BF439D18-3278-4A43-8F75-525320E349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4460" y="1401763"/>
            <a:ext cx="914400" cy="914400"/>
          </a:xfrm>
          <a:prstGeom prst="rect">
            <a:avLst/>
          </a:prstGeom>
        </p:spPr>
      </p:pic>
      <p:pic>
        <p:nvPicPr>
          <p:cNvPr id="18" name="Graphic 17" descr="Arrow: Slight curve">
            <a:extLst>
              <a:ext uri="{FF2B5EF4-FFF2-40B4-BE49-F238E27FC236}">
                <a16:creationId xmlns:a16="http://schemas.microsoft.com/office/drawing/2014/main" id="{C02C7BB7-9335-7F4A-8E0B-E4BAF1AE4C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97102" y="2925234"/>
            <a:ext cx="914400" cy="914400"/>
          </a:xfrm>
          <a:prstGeom prst="rect">
            <a:avLst/>
          </a:prstGeom>
        </p:spPr>
      </p:pic>
    </p:spTree>
    <p:extLst>
      <p:ext uri="{BB962C8B-B14F-4D97-AF65-F5344CB8AC3E}">
        <p14:creationId xmlns:p14="http://schemas.microsoft.com/office/powerpoint/2010/main" val="21189238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pic>
        <p:nvPicPr>
          <p:cNvPr id="6" name="Picture 5">
            <a:extLst>
              <a:ext uri="{FF2B5EF4-FFF2-40B4-BE49-F238E27FC236}">
                <a16:creationId xmlns:a16="http://schemas.microsoft.com/office/drawing/2014/main" id="{CD870F34-1E61-0549-A5DB-B6B611162621}"/>
              </a:ext>
            </a:extLst>
          </p:cNvPr>
          <p:cNvPicPr>
            <a:picLocks noChangeAspect="1"/>
          </p:cNvPicPr>
          <p:nvPr/>
        </p:nvPicPr>
        <p:blipFill>
          <a:blip r:embed="rId6"/>
          <a:stretch>
            <a:fillRect/>
          </a:stretch>
        </p:blipFill>
        <p:spPr>
          <a:xfrm>
            <a:off x="2219052" y="392239"/>
            <a:ext cx="3226556" cy="6073517"/>
          </a:xfrm>
          <a:prstGeom prst="rect">
            <a:avLst/>
          </a:prstGeom>
        </p:spPr>
      </p:pic>
      <p:pic>
        <p:nvPicPr>
          <p:cNvPr id="11" name="Picture 10">
            <a:extLst>
              <a:ext uri="{FF2B5EF4-FFF2-40B4-BE49-F238E27FC236}">
                <a16:creationId xmlns:a16="http://schemas.microsoft.com/office/drawing/2014/main" id="{63204A21-6FB4-274F-895A-4A73E598A605}"/>
              </a:ext>
            </a:extLst>
          </p:cNvPr>
          <p:cNvPicPr>
            <a:picLocks noChangeAspect="1"/>
          </p:cNvPicPr>
          <p:nvPr/>
        </p:nvPicPr>
        <p:blipFill>
          <a:blip r:embed="rId7"/>
          <a:stretch>
            <a:fillRect/>
          </a:stretch>
        </p:blipFill>
        <p:spPr>
          <a:xfrm>
            <a:off x="6993552" y="362081"/>
            <a:ext cx="3226556" cy="6073517"/>
          </a:xfrm>
          <a:prstGeom prst="rect">
            <a:avLst/>
          </a:prstGeom>
        </p:spPr>
      </p:pic>
      <p:pic>
        <p:nvPicPr>
          <p:cNvPr id="15" name="Graphic 14" descr="Arrow: Clockwise curve">
            <a:extLst>
              <a:ext uri="{FF2B5EF4-FFF2-40B4-BE49-F238E27FC236}">
                <a16:creationId xmlns:a16="http://schemas.microsoft.com/office/drawing/2014/main" id="{AE5E5068-34F9-2742-803D-CFAC7F8FC9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5130" y="3861721"/>
            <a:ext cx="914400" cy="914400"/>
          </a:xfrm>
          <a:prstGeom prst="rect">
            <a:avLst/>
          </a:prstGeom>
        </p:spPr>
      </p:pic>
      <p:pic>
        <p:nvPicPr>
          <p:cNvPr id="16" name="Graphic 15" descr="Arrow: Clockwise curve">
            <a:extLst>
              <a:ext uri="{FF2B5EF4-FFF2-40B4-BE49-F238E27FC236}">
                <a16:creationId xmlns:a16="http://schemas.microsoft.com/office/drawing/2014/main" id="{95BB0ACC-AA08-1D42-82E4-4985690CDE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9630" y="1858963"/>
            <a:ext cx="914400" cy="914400"/>
          </a:xfrm>
          <a:prstGeom prst="rect">
            <a:avLst/>
          </a:prstGeom>
        </p:spPr>
      </p:pic>
      <p:pic>
        <p:nvPicPr>
          <p:cNvPr id="17" name="Graphic 16" descr="Arrow: Slight curve">
            <a:extLst>
              <a:ext uri="{FF2B5EF4-FFF2-40B4-BE49-F238E27FC236}">
                <a16:creationId xmlns:a16="http://schemas.microsoft.com/office/drawing/2014/main" id="{B9777746-6653-B949-80C3-79BD4DCFB8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36909" y="3428997"/>
            <a:ext cx="914400" cy="914400"/>
          </a:xfrm>
          <a:prstGeom prst="rect">
            <a:avLst/>
          </a:prstGeom>
        </p:spPr>
      </p:pic>
      <p:pic>
        <p:nvPicPr>
          <p:cNvPr id="18" name="Graphic 17" descr="Arrow: Slight curve">
            <a:extLst>
              <a:ext uri="{FF2B5EF4-FFF2-40B4-BE49-F238E27FC236}">
                <a16:creationId xmlns:a16="http://schemas.microsoft.com/office/drawing/2014/main" id="{9E57A339-20ED-EE4C-972D-6FE5EBCB44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68246" y="1544638"/>
            <a:ext cx="914400" cy="914400"/>
          </a:xfrm>
          <a:prstGeom prst="rect">
            <a:avLst/>
          </a:prstGeom>
        </p:spPr>
      </p:pic>
    </p:spTree>
    <p:extLst>
      <p:ext uri="{BB962C8B-B14F-4D97-AF65-F5344CB8AC3E}">
        <p14:creationId xmlns:p14="http://schemas.microsoft.com/office/powerpoint/2010/main" val="40824402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pic>
        <p:nvPicPr>
          <p:cNvPr id="7" name="Picture 6">
            <a:extLst>
              <a:ext uri="{FF2B5EF4-FFF2-40B4-BE49-F238E27FC236}">
                <a16:creationId xmlns:a16="http://schemas.microsoft.com/office/drawing/2014/main" id="{21C911FA-2A14-6748-BE65-F1C6E7DF729C}"/>
              </a:ext>
            </a:extLst>
          </p:cNvPr>
          <p:cNvPicPr>
            <a:picLocks noChangeAspect="1"/>
          </p:cNvPicPr>
          <p:nvPr/>
        </p:nvPicPr>
        <p:blipFill>
          <a:blip r:embed="rId6"/>
          <a:stretch>
            <a:fillRect/>
          </a:stretch>
        </p:blipFill>
        <p:spPr>
          <a:xfrm>
            <a:off x="2299056" y="365918"/>
            <a:ext cx="3224517" cy="6069679"/>
          </a:xfrm>
          <a:prstGeom prst="rect">
            <a:avLst/>
          </a:prstGeom>
        </p:spPr>
      </p:pic>
      <p:pic>
        <p:nvPicPr>
          <p:cNvPr id="9" name="Picture 8">
            <a:extLst>
              <a:ext uri="{FF2B5EF4-FFF2-40B4-BE49-F238E27FC236}">
                <a16:creationId xmlns:a16="http://schemas.microsoft.com/office/drawing/2014/main" id="{42114F3C-3805-864C-B8C3-5163AFB11243}"/>
              </a:ext>
            </a:extLst>
          </p:cNvPr>
          <p:cNvPicPr>
            <a:picLocks noChangeAspect="1"/>
          </p:cNvPicPr>
          <p:nvPr/>
        </p:nvPicPr>
        <p:blipFill>
          <a:blip r:embed="rId7"/>
          <a:stretch>
            <a:fillRect/>
          </a:stretch>
        </p:blipFill>
        <p:spPr>
          <a:xfrm>
            <a:off x="7047573" y="365919"/>
            <a:ext cx="3224516" cy="6069678"/>
          </a:xfrm>
          <a:prstGeom prst="rect">
            <a:avLst/>
          </a:prstGeom>
        </p:spPr>
      </p:pic>
      <p:pic>
        <p:nvPicPr>
          <p:cNvPr id="14" name="Graphic 13" descr="Arrow: Clockwise curve">
            <a:extLst>
              <a:ext uri="{FF2B5EF4-FFF2-40B4-BE49-F238E27FC236}">
                <a16:creationId xmlns:a16="http://schemas.microsoft.com/office/drawing/2014/main" id="{FD4CFAB7-4F2D-6845-AF4A-7CA0431A15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96914" y="2514600"/>
            <a:ext cx="914400" cy="914400"/>
          </a:xfrm>
          <a:prstGeom prst="rect">
            <a:avLst/>
          </a:prstGeom>
        </p:spPr>
      </p:pic>
      <p:pic>
        <p:nvPicPr>
          <p:cNvPr id="15" name="Graphic 14" descr="Arrow: Slight curve">
            <a:extLst>
              <a:ext uri="{FF2B5EF4-FFF2-40B4-BE49-F238E27FC236}">
                <a16:creationId xmlns:a16="http://schemas.microsoft.com/office/drawing/2014/main" id="{AC71C281-1061-3C4A-A2E5-E6DC797DC4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92107" y="1965325"/>
            <a:ext cx="914400" cy="914400"/>
          </a:xfrm>
          <a:prstGeom prst="rect">
            <a:avLst/>
          </a:prstGeom>
        </p:spPr>
      </p:pic>
    </p:spTree>
    <p:extLst>
      <p:ext uri="{BB962C8B-B14F-4D97-AF65-F5344CB8AC3E}">
        <p14:creationId xmlns:p14="http://schemas.microsoft.com/office/powerpoint/2010/main" val="21324142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568760" y="2509569"/>
            <a:ext cx="10099240" cy="1200329"/>
          </a:xfrm>
          <a:prstGeom prst="rect">
            <a:avLst/>
          </a:prstGeom>
        </p:spPr>
        <p:txBody>
          <a:bodyPr wrap="none">
            <a:spAutoFit/>
          </a:bodyPr>
          <a:lstStyle/>
          <a:p>
            <a:pPr lvl="0"/>
            <a:r>
              <a:rPr lang="en-US" sz="7200" b="1" dirty="0">
                <a:solidFill>
                  <a:srgbClr val="1DB954"/>
                </a:solidFill>
                <a:latin typeface="Proxima Nova" panose="02000506030000020004" pitchFamily="2" charset="77"/>
              </a:rPr>
              <a:t>What about the launch?</a:t>
            </a:r>
            <a:endParaRPr lang="en-US"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1778462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graphicFrame>
        <p:nvGraphicFramePr>
          <p:cNvPr id="6" name="Diagram 5">
            <a:extLst>
              <a:ext uri="{FF2B5EF4-FFF2-40B4-BE49-F238E27FC236}">
                <a16:creationId xmlns:a16="http://schemas.microsoft.com/office/drawing/2014/main" id="{D4099FDF-1B20-D247-A7FF-D8793CDEA0BB}"/>
              </a:ext>
            </a:extLst>
          </p:cNvPr>
          <p:cNvGraphicFramePr/>
          <p:nvPr>
            <p:extLst>
              <p:ext uri="{D42A27DB-BD31-4B8C-83A1-F6EECF244321}">
                <p14:modId xmlns:p14="http://schemas.microsoft.com/office/powerpoint/2010/main" val="2454498523"/>
              </p:ext>
            </p:extLst>
          </p:nvPr>
        </p:nvGraphicFramePr>
        <p:xfrm>
          <a:off x="1253066" y="146304"/>
          <a:ext cx="9811174" cy="64872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39155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graphicFrame>
        <p:nvGraphicFramePr>
          <p:cNvPr id="6" name="Diagram 5">
            <a:extLst>
              <a:ext uri="{FF2B5EF4-FFF2-40B4-BE49-F238E27FC236}">
                <a16:creationId xmlns:a16="http://schemas.microsoft.com/office/drawing/2014/main" id="{D4099FDF-1B20-D247-A7FF-D8793CDEA0BB}"/>
              </a:ext>
            </a:extLst>
          </p:cNvPr>
          <p:cNvGraphicFramePr/>
          <p:nvPr>
            <p:extLst>
              <p:ext uri="{D42A27DB-BD31-4B8C-83A1-F6EECF244321}">
                <p14:modId xmlns:p14="http://schemas.microsoft.com/office/powerpoint/2010/main" val="1316205096"/>
              </p:ext>
            </p:extLst>
          </p:nvPr>
        </p:nvGraphicFramePr>
        <p:xfrm>
          <a:off x="1253067" y="112243"/>
          <a:ext cx="9922934" cy="66335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3400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209375" y="1189037"/>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graphicFrame>
        <p:nvGraphicFramePr>
          <p:cNvPr id="6" name="Diagram 5">
            <a:extLst>
              <a:ext uri="{FF2B5EF4-FFF2-40B4-BE49-F238E27FC236}">
                <a16:creationId xmlns:a16="http://schemas.microsoft.com/office/drawing/2014/main" id="{D4099FDF-1B20-D247-A7FF-D8793CDEA0BB}"/>
              </a:ext>
            </a:extLst>
          </p:cNvPr>
          <p:cNvGraphicFramePr/>
          <p:nvPr>
            <p:extLst>
              <p:ext uri="{D42A27DB-BD31-4B8C-83A1-F6EECF244321}">
                <p14:modId xmlns:p14="http://schemas.microsoft.com/office/powerpoint/2010/main" val="3163777487"/>
              </p:ext>
            </p:extLst>
          </p:nvPr>
        </p:nvGraphicFramePr>
        <p:xfrm>
          <a:off x="1253067" y="112243"/>
          <a:ext cx="9922934" cy="66335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4430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2971800" y="1122365"/>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pic>
        <p:nvPicPr>
          <p:cNvPr id="7" name="Picture 6" descr="A close up of a map&#10;&#10;Description automatically generated">
            <a:extLst>
              <a:ext uri="{FF2B5EF4-FFF2-40B4-BE49-F238E27FC236}">
                <a16:creationId xmlns:a16="http://schemas.microsoft.com/office/drawing/2014/main" id="{BD7956A2-3D22-4448-8344-865FF55A4739}"/>
              </a:ext>
            </a:extLst>
          </p:cNvPr>
          <p:cNvPicPr>
            <a:picLocks/>
          </p:cNvPicPr>
          <p:nvPr/>
        </p:nvPicPr>
        <p:blipFill>
          <a:blip r:embed="rId6"/>
          <a:stretch>
            <a:fillRect/>
          </a:stretch>
        </p:blipFill>
        <p:spPr>
          <a:xfrm>
            <a:off x="1175472" y="212378"/>
            <a:ext cx="9948672" cy="5888736"/>
          </a:xfrm>
          <a:prstGeom prst="rect">
            <a:avLst/>
          </a:prstGeom>
        </p:spPr>
      </p:pic>
    </p:spTree>
    <p:extLst>
      <p:ext uri="{BB962C8B-B14F-4D97-AF65-F5344CB8AC3E}">
        <p14:creationId xmlns:p14="http://schemas.microsoft.com/office/powerpoint/2010/main" val="123694404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159141" y="2395672"/>
            <a:ext cx="9873717" cy="1589961"/>
          </a:xfrm>
          <a:prstGeom prst="rect">
            <a:avLst/>
          </a:prstGeom>
        </p:spPr>
        <p:txBody>
          <a:bodyPr vert="horz" wrap="square" lIns="0" tIns="7023" rIns="0" bIns="0" rtlCol="0" anchor="ctr">
            <a:spAutoFit/>
          </a:bodyPr>
          <a:lstStyle/>
          <a:p>
            <a:pPr marL="249636" algn="ctr">
              <a:lnSpc>
                <a:spcPct val="100000"/>
              </a:lnSpc>
              <a:spcBef>
                <a:spcPts val="55"/>
              </a:spcBef>
            </a:pPr>
            <a:r>
              <a:rPr lang="en-US" spc="-124" dirty="0">
                <a:latin typeface="Proxima Nova" panose="02000506030000020004" pitchFamily="2" charset="77"/>
              </a:rPr>
              <a:t>Spotify Circles will delight our users and help grow our business</a:t>
            </a:r>
            <a:endParaRPr spc="-135" dirty="0">
              <a:latin typeface="Proxima Nova" panose="02000506030000020004" pitchFamily="2" charset="77"/>
            </a:endParaRPr>
          </a:p>
        </p:txBody>
      </p:sp>
    </p:spTree>
    <p:extLst>
      <p:ext uri="{BB962C8B-B14F-4D97-AF65-F5344CB8AC3E}">
        <p14:creationId xmlns:p14="http://schemas.microsoft.com/office/powerpoint/2010/main" val="1962206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0124" y="2796721"/>
            <a:ext cx="4059476" cy="798527"/>
          </a:xfrm>
          <a:prstGeom prst="rect">
            <a:avLst/>
          </a:prstGeom>
        </p:spPr>
        <p:txBody>
          <a:bodyPr vert="horz" wrap="square" lIns="0" tIns="7023" rIns="0" bIns="0" rtlCol="0">
            <a:spAutoFit/>
          </a:bodyPr>
          <a:lstStyle/>
          <a:p>
            <a:pPr marL="7022">
              <a:spcBef>
                <a:spcPts val="55"/>
              </a:spcBef>
            </a:pPr>
            <a:r>
              <a:rPr spc="-3" dirty="0">
                <a:latin typeface="Proxima Nova" panose="02000506030000020004" pitchFamily="2" charset="77"/>
              </a:rPr>
              <a:t>Thank</a:t>
            </a:r>
            <a:r>
              <a:rPr spc="-36" dirty="0">
                <a:latin typeface="Proxima Nova" panose="02000506030000020004" pitchFamily="2" charset="77"/>
              </a:rPr>
              <a:t> </a:t>
            </a:r>
            <a:r>
              <a:rPr spc="-3" dirty="0">
                <a:latin typeface="Proxima Nova" panose="02000506030000020004" pitchFamily="2" charset="77"/>
              </a:rPr>
              <a:t>you</a:t>
            </a:r>
          </a:p>
        </p:txBody>
      </p:sp>
    </p:spTree>
    <p:extLst>
      <p:ext uri="{BB962C8B-B14F-4D97-AF65-F5344CB8AC3E}">
        <p14:creationId xmlns:p14="http://schemas.microsoft.com/office/powerpoint/2010/main" val="1928503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2971800" y="1122365"/>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326E2BA1-1BEB-D440-8890-E71E9E77A213}"/>
              </a:ext>
            </a:extLst>
          </p:cNvPr>
          <p:cNvPicPr>
            <a:picLocks/>
          </p:cNvPicPr>
          <p:nvPr/>
        </p:nvPicPr>
        <p:blipFill>
          <a:blip r:embed="rId6"/>
          <a:stretch>
            <a:fillRect/>
          </a:stretch>
        </p:blipFill>
        <p:spPr>
          <a:xfrm>
            <a:off x="1158239" y="212378"/>
            <a:ext cx="9948672" cy="5888736"/>
          </a:xfrm>
          <a:prstGeom prst="rect">
            <a:avLst/>
          </a:prstGeom>
        </p:spPr>
      </p:pic>
    </p:spTree>
    <p:extLst>
      <p:ext uri="{BB962C8B-B14F-4D97-AF65-F5344CB8AC3E}">
        <p14:creationId xmlns:p14="http://schemas.microsoft.com/office/powerpoint/2010/main" val="27304110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40458" y="2740588"/>
            <a:ext cx="9873717" cy="798527"/>
          </a:xfrm>
          <a:prstGeom prst="rect">
            <a:avLst/>
          </a:prstGeom>
        </p:spPr>
        <p:txBody>
          <a:bodyPr vert="horz" wrap="square" lIns="0" tIns="7023" rIns="0" bIns="0" rtlCol="0" anchor="ctr">
            <a:spAutoFit/>
          </a:bodyPr>
          <a:lstStyle/>
          <a:p>
            <a:pPr marL="249636">
              <a:lnSpc>
                <a:spcPct val="100000"/>
              </a:lnSpc>
              <a:spcBef>
                <a:spcPts val="55"/>
              </a:spcBef>
            </a:pPr>
            <a:r>
              <a:rPr lang="en-US" spc="-124" dirty="0">
                <a:latin typeface="Proxima Nova" panose="02000506030000020004" pitchFamily="2" charset="77"/>
              </a:rPr>
              <a:t>What can we do to stay ahead?</a:t>
            </a:r>
            <a:endParaRPr spc="-135" dirty="0">
              <a:latin typeface="Proxima Nova" panose="02000506030000020004" pitchFamily="2" charset="77"/>
            </a:endParaRPr>
          </a:p>
        </p:txBody>
      </p:sp>
    </p:spTree>
    <p:extLst>
      <p:ext uri="{BB962C8B-B14F-4D97-AF65-F5344CB8AC3E}">
        <p14:creationId xmlns:p14="http://schemas.microsoft.com/office/powerpoint/2010/main" val="411101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2971800" y="4073527"/>
            <a:ext cx="5537200" cy="1117600"/>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14" name="TextBox 13">
            <a:extLst>
              <a:ext uri="{FF2B5EF4-FFF2-40B4-BE49-F238E27FC236}">
                <a16:creationId xmlns:a16="http://schemas.microsoft.com/office/drawing/2014/main" id="{8A667B0D-E31A-FD48-A3CC-29559592A100}"/>
              </a:ext>
            </a:extLst>
          </p:cNvPr>
          <p:cNvSpPr txBox="1"/>
          <p:nvPr/>
        </p:nvSpPr>
        <p:spPr>
          <a:xfrm>
            <a:off x="5141978" y="3488627"/>
            <a:ext cx="4673600" cy="1446550"/>
          </a:xfrm>
          <a:prstGeom prst="rect">
            <a:avLst/>
          </a:prstGeom>
          <a:noFill/>
          <a:ln>
            <a:noFill/>
          </a:ln>
        </p:spPr>
        <p:txBody>
          <a:bodyPr wrap="square" rtlCol="0">
            <a:spAutoFit/>
          </a:bodyPr>
          <a:lstStyle/>
          <a:p>
            <a:r>
              <a:rPr lang="en-US" sz="8800" b="1" dirty="0">
                <a:solidFill>
                  <a:srgbClr val="1DB954"/>
                </a:solidFill>
                <a:latin typeface="Proxima Nova" panose="02000506030000020004" pitchFamily="2" charset="77"/>
              </a:rPr>
              <a:t>Circles</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1496292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073908" y="1139952"/>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4404671" y="2567583"/>
            <a:ext cx="3382657" cy="1446550"/>
          </a:xfrm>
          <a:prstGeom prst="rect">
            <a:avLst/>
          </a:prstGeom>
        </p:spPr>
        <p:txBody>
          <a:bodyPr wrap="none">
            <a:spAutoFit/>
          </a:bodyPr>
          <a:lstStyle/>
          <a:p>
            <a:pPr lvl="0"/>
            <a:r>
              <a:rPr lang="en-US" sz="8800" b="1" dirty="0">
                <a:solidFill>
                  <a:srgbClr val="1DB954"/>
                </a:solidFill>
                <a:latin typeface="Proxima Nova" panose="02000506030000020004" pitchFamily="2" charset="77"/>
              </a:rPr>
              <a:t>What?</a:t>
            </a:r>
            <a:endParaRPr lang="en-US" sz="2400" b="1" dirty="0">
              <a:solidFill>
                <a:srgbClr val="1DB954"/>
              </a:solidFill>
              <a:latin typeface="Proxima Nova" panose="02000506030000020004" pitchFamily="2" charset="77"/>
            </a:endParaRPr>
          </a:p>
        </p:txBody>
      </p:sp>
    </p:spTree>
    <p:extLst>
      <p:ext uri="{BB962C8B-B14F-4D97-AF65-F5344CB8AC3E}">
        <p14:creationId xmlns:p14="http://schemas.microsoft.com/office/powerpoint/2010/main" val="3658211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073908" y="1221579"/>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sp>
        <p:nvSpPr>
          <p:cNvPr id="4" name="Rectangle 3">
            <a:extLst>
              <a:ext uri="{FF2B5EF4-FFF2-40B4-BE49-F238E27FC236}">
                <a16:creationId xmlns:a16="http://schemas.microsoft.com/office/drawing/2014/main" id="{B6DBE9B0-DF77-E14C-8A08-FCEE1455CF24}"/>
              </a:ext>
            </a:extLst>
          </p:cNvPr>
          <p:cNvSpPr/>
          <p:nvPr/>
        </p:nvSpPr>
        <p:spPr>
          <a:xfrm>
            <a:off x="566713" y="2655797"/>
            <a:ext cx="11235143" cy="1200329"/>
          </a:xfrm>
          <a:prstGeom prst="rect">
            <a:avLst/>
          </a:prstGeom>
        </p:spPr>
        <p:txBody>
          <a:bodyPr wrap="square">
            <a:spAutoFit/>
          </a:bodyPr>
          <a:lstStyle/>
          <a:p>
            <a:r>
              <a:rPr lang="en-US" sz="3600" b="1" i="1" dirty="0">
                <a:solidFill>
                  <a:srgbClr val="1DB954"/>
                </a:solidFill>
                <a:latin typeface="Proxima Nova" panose="02000506030000020004" pitchFamily="2" charset="77"/>
              </a:rPr>
              <a:t>“Music is a way to dream together and go to another dimension.” – </a:t>
            </a:r>
            <a:r>
              <a:rPr lang="en-US" sz="3600" b="1" dirty="0">
                <a:solidFill>
                  <a:srgbClr val="1DB954"/>
                </a:solidFill>
                <a:latin typeface="Proxima Nova" panose="02000506030000020004" pitchFamily="2" charset="77"/>
              </a:rPr>
              <a:t>Cecilia Bartoli</a:t>
            </a:r>
          </a:p>
        </p:txBody>
      </p:sp>
    </p:spTree>
    <p:extLst>
      <p:ext uri="{BB962C8B-B14F-4D97-AF65-F5344CB8AC3E}">
        <p14:creationId xmlns:p14="http://schemas.microsoft.com/office/powerpoint/2010/main" val="3764794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6C3-5F24-B243-80C2-2EDC1E9D9F1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FD6F90-533F-E24A-A494-9641F3781C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3AF3C7C-50EB-3F4E-8ACF-E39A36447A7A}"/>
              </a:ext>
            </a:extLst>
          </p:cNvPr>
          <p:cNvPicPr>
            <a:picLocks noChangeAspect="1"/>
          </p:cNvPicPr>
          <p:nvPr/>
        </p:nvPicPr>
        <p:blipFill>
          <a:blip r:embed="rId3"/>
          <a:stretch>
            <a:fillRect/>
          </a:stretch>
        </p:blipFill>
        <p:spPr>
          <a:xfrm>
            <a:off x="0" y="0"/>
            <a:ext cx="12192000" cy="68580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7D57CB50-E496-734E-B1EB-37BDECD41687}"/>
              </a:ext>
            </a:extLst>
          </p:cNvPr>
          <p:cNvPicPr>
            <a:picLocks noChangeAspect="1"/>
          </p:cNvPicPr>
          <p:nvPr/>
        </p:nvPicPr>
        <p:blipFill>
          <a:blip r:embed="rId4"/>
          <a:stretch>
            <a:fillRect/>
          </a:stretch>
        </p:blipFill>
        <p:spPr>
          <a:xfrm>
            <a:off x="3073908" y="1139952"/>
            <a:ext cx="6586728" cy="4068763"/>
          </a:xfrm>
          <a:prstGeom prst="rect">
            <a:avLst/>
          </a:prstGeom>
        </p:spPr>
      </p:pic>
      <p:pic>
        <p:nvPicPr>
          <p:cNvPr id="13" name="Picture 12">
            <a:extLst>
              <a:ext uri="{FF2B5EF4-FFF2-40B4-BE49-F238E27FC236}">
                <a16:creationId xmlns:a16="http://schemas.microsoft.com/office/drawing/2014/main" id="{32033D48-535B-5941-98AE-90003CEE7CA8}"/>
              </a:ext>
            </a:extLst>
          </p:cNvPr>
          <p:cNvPicPr>
            <a:picLocks noChangeAspect="1"/>
          </p:cNvPicPr>
          <p:nvPr/>
        </p:nvPicPr>
        <p:blipFill>
          <a:blip r:embed="rId5"/>
          <a:stretch>
            <a:fillRect/>
          </a:stretch>
        </p:blipFill>
        <p:spPr>
          <a:xfrm>
            <a:off x="10056286" y="6633515"/>
            <a:ext cx="2135717" cy="224487"/>
          </a:xfrm>
          <a:prstGeom prst="rect">
            <a:avLst/>
          </a:prstGeom>
        </p:spPr>
      </p:pic>
      <p:graphicFrame>
        <p:nvGraphicFramePr>
          <p:cNvPr id="7" name="Diagram 6">
            <a:extLst>
              <a:ext uri="{FF2B5EF4-FFF2-40B4-BE49-F238E27FC236}">
                <a16:creationId xmlns:a16="http://schemas.microsoft.com/office/drawing/2014/main" id="{A5B49B9B-C836-DE42-A0CA-57B7D7790D27}"/>
              </a:ext>
            </a:extLst>
          </p:cNvPr>
          <p:cNvGraphicFramePr/>
          <p:nvPr>
            <p:extLst>
              <p:ext uri="{D42A27DB-BD31-4B8C-83A1-F6EECF244321}">
                <p14:modId xmlns:p14="http://schemas.microsoft.com/office/powerpoint/2010/main" val="2109352775"/>
              </p:ext>
            </p:extLst>
          </p:nvPr>
        </p:nvGraphicFramePr>
        <p:xfrm>
          <a:off x="880533" y="203200"/>
          <a:ext cx="10024533" cy="5935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7">
            <a:extLst>
              <a:ext uri="{FF2B5EF4-FFF2-40B4-BE49-F238E27FC236}">
                <a16:creationId xmlns:a16="http://schemas.microsoft.com/office/drawing/2014/main" id="{18C92570-3DEE-374E-A0C4-1F8A3C8EB447}"/>
              </a:ext>
            </a:extLst>
          </p:cNvPr>
          <p:cNvPicPr>
            <a:picLocks noChangeAspect="1"/>
          </p:cNvPicPr>
          <p:nvPr/>
        </p:nvPicPr>
        <p:blipFill>
          <a:blip r:embed="rId11"/>
          <a:stretch>
            <a:fillRect/>
          </a:stretch>
        </p:blipFill>
        <p:spPr>
          <a:xfrm>
            <a:off x="2130945" y="2645639"/>
            <a:ext cx="2259021" cy="1111915"/>
          </a:xfrm>
          <a:prstGeom prst="rect">
            <a:avLst/>
          </a:prstGeom>
        </p:spPr>
      </p:pic>
      <p:cxnSp>
        <p:nvCxnSpPr>
          <p:cNvPr id="10" name="Straight Connector 9">
            <a:extLst>
              <a:ext uri="{FF2B5EF4-FFF2-40B4-BE49-F238E27FC236}">
                <a16:creationId xmlns:a16="http://schemas.microsoft.com/office/drawing/2014/main" id="{90C58350-10FE-294F-8280-F0DF4AB41E07}"/>
              </a:ext>
            </a:extLst>
          </p:cNvPr>
          <p:cNvCxnSpPr/>
          <p:nvPr/>
        </p:nvCxnSpPr>
        <p:spPr>
          <a:xfrm>
            <a:off x="4711700" y="3174333"/>
            <a:ext cx="67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06356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8EEB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23109</TotalTime>
  <Words>2629</Words>
  <Application>Microsoft Office PowerPoint</Application>
  <PresentationFormat>Widescreen</PresentationFormat>
  <Paragraphs>220</Paragraphs>
  <Slides>31</Slides>
  <Notes>31</Notes>
  <HiddenSlides>4</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Proxima Nova</vt:lpstr>
      <vt:lpstr>Office Theme</vt:lpstr>
      <vt:lpstr>1_Office Theme</vt:lpstr>
      <vt:lpstr>PowerPoint Presentation</vt:lpstr>
      <vt:lpstr>PowerPoint Presentation</vt:lpstr>
      <vt:lpstr>PowerPoint Presentation</vt:lpstr>
      <vt:lpstr>PowerPoint Presentation</vt:lpstr>
      <vt:lpstr>What can we do to stay ahead?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Spotify Circles will delight our users and help grow our business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Shantanu Singh</dc:creator>
  <cp:lastModifiedBy>Shantanu Singh (IOT)</cp:lastModifiedBy>
  <cp:revision>291</cp:revision>
  <dcterms:created xsi:type="dcterms:W3CDTF">2019-03-24T03:39:25Z</dcterms:created>
  <dcterms:modified xsi:type="dcterms:W3CDTF">2019-04-11T19:41:55Z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shsi@microsoft.com</vt:lpwstr>
  </property>
  <property fmtid="{D5CDD505-2E9C-101B-9397-08002B2CF9AE}" pid="5" name="MSIP_Label_f42aa342-8706-4288-bd11-ebb85995028c_SetDate">
    <vt:lpwstr>2019-04-11T19:32:14.1812308Z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aef954d7-34e3-4dd3-88cf-e09b52610a8d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